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2" r:id="rId4"/>
    <p:sldId id="263" r:id="rId5"/>
    <p:sldId id="257" r:id="rId6"/>
    <p:sldId id="258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29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3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20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29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98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57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30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66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25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3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19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753A6-F90D-4F97-820B-8E15A4CFB35C}" type="datetimeFigureOut">
              <a:rPr lang="pl-PL" smtClean="0"/>
              <a:t>16.05.2018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920F-A4CD-410F-A45F-2D0E23CD46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64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FE86D3-3B49-4550-B5BB-C2BFE65EC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23" y="486561"/>
            <a:ext cx="7772400" cy="3590488"/>
          </a:xfrm>
        </p:spPr>
        <p:txBody>
          <a:bodyPr>
            <a:normAutofit/>
          </a:bodyPr>
          <a:lstStyle/>
          <a:p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Zintegrowane </a:t>
            </a:r>
            <a:b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Inwestycje </a:t>
            </a:r>
            <a:b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Terytorialne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3501F90-3AE4-41B8-B3A6-C83CA03D7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914" y="4180878"/>
            <a:ext cx="6641983" cy="492409"/>
          </a:xfrm>
        </p:spPr>
        <p:txBody>
          <a:bodyPr>
            <a:normAutofit/>
          </a:bodyPr>
          <a:lstStyle/>
          <a:p>
            <a:r>
              <a:rPr lang="pl-PL" sz="2800" i="1" dirty="0"/>
              <a:t>Powiat poznański buduje ścieżki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D3FBB19-6011-4F13-9AD7-AD0246F03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" y="6107184"/>
            <a:ext cx="1175915" cy="6072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E98647-8660-44B6-931E-54FF46895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8" y="6107184"/>
            <a:ext cx="1695173" cy="6212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475F54C-0F72-49F9-8917-196A79303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80" y="6168625"/>
            <a:ext cx="3504507" cy="4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D3FBB19-6011-4F13-9AD7-AD0246F03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" y="6107184"/>
            <a:ext cx="1175915" cy="6072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E98647-8660-44B6-931E-54FF46895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8" y="6107184"/>
            <a:ext cx="1695173" cy="6212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475F54C-0F72-49F9-8917-196A79303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80" y="6168625"/>
            <a:ext cx="3504507" cy="49240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7A19681-19F6-4758-9DD6-247CB8D8D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773" y="196966"/>
            <a:ext cx="5988133" cy="5727510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F4D04477-5A91-4DC6-934C-7B6E7243B00A}"/>
              </a:ext>
            </a:extLst>
          </p:cNvPr>
          <p:cNvSpPr/>
          <p:nvPr/>
        </p:nvSpPr>
        <p:spPr>
          <a:xfrm>
            <a:off x="5289550" y="3183753"/>
            <a:ext cx="766763" cy="76755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1">
                <a:alpha val="4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2E8A09B9-386B-46F8-AC49-71C58C1AAD5C}"/>
              </a:ext>
            </a:extLst>
          </p:cNvPr>
          <p:cNvCxnSpPr/>
          <p:nvPr/>
        </p:nvCxnSpPr>
        <p:spPr>
          <a:xfrm>
            <a:off x="5386388" y="3598069"/>
            <a:ext cx="145256" cy="642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1D8FE3A-AD94-48E5-92D5-A93F9A2CA793}"/>
              </a:ext>
            </a:extLst>
          </p:cNvPr>
          <p:cNvCxnSpPr/>
          <p:nvPr/>
        </p:nvCxnSpPr>
        <p:spPr>
          <a:xfrm flipV="1">
            <a:off x="5531644" y="3500438"/>
            <a:ext cx="247650" cy="161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wal 9">
            <a:extLst>
              <a:ext uri="{FF2B5EF4-FFF2-40B4-BE49-F238E27FC236}">
                <a16:creationId xmlns:a16="http://schemas.microsoft.com/office/drawing/2014/main" id="{098E31BD-FA67-4BF2-A0FD-B708428402F6}"/>
              </a:ext>
            </a:extLst>
          </p:cNvPr>
          <p:cNvSpPr/>
          <p:nvPr/>
        </p:nvSpPr>
        <p:spPr>
          <a:xfrm>
            <a:off x="6389687" y="2193153"/>
            <a:ext cx="766763" cy="76755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1">
                <a:alpha val="4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2FF31545-B68C-480C-92DC-6F4DD3C0B501}"/>
              </a:ext>
            </a:extLst>
          </p:cNvPr>
          <p:cNvCxnSpPr>
            <a:cxnSpLocks/>
          </p:cNvCxnSpPr>
          <p:nvPr/>
        </p:nvCxnSpPr>
        <p:spPr>
          <a:xfrm>
            <a:off x="6773068" y="2412206"/>
            <a:ext cx="18257" cy="130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AAF77CBA-EB51-494D-9134-81B26BA2F4FC}"/>
              </a:ext>
            </a:extLst>
          </p:cNvPr>
          <p:cNvCxnSpPr>
            <a:cxnSpLocks/>
          </p:cNvCxnSpPr>
          <p:nvPr/>
        </p:nvCxnSpPr>
        <p:spPr>
          <a:xfrm flipH="1">
            <a:off x="6748464" y="2543175"/>
            <a:ext cx="42861" cy="54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05864919-A47A-4AB2-9AB9-CDEE6B9B2D3D}"/>
              </a:ext>
            </a:extLst>
          </p:cNvPr>
          <p:cNvCxnSpPr>
            <a:cxnSpLocks/>
          </p:cNvCxnSpPr>
          <p:nvPr/>
        </p:nvCxnSpPr>
        <p:spPr>
          <a:xfrm>
            <a:off x="6748463" y="2587647"/>
            <a:ext cx="28774" cy="4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2E87D158-B4B9-442B-A665-9A56C175FCA3}"/>
              </a:ext>
            </a:extLst>
          </p:cNvPr>
          <p:cNvCxnSpPr>
            <a:cxnSpLocks/>
          </p:cNvCxnSpPr>
          <p:nvPr/>
        </p:nvCxnSpPr>
        <p:spPr>
          <a:xfrm flipH="1">
            <a:off x="6769894" y="2631259"/>
            <a:ext cx="7343" cy="2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80CD3F04-34C5-4983-A634-9ED0C179D559}"/>
              </a:ext>
            </a:extLst>
          </p:cNvPr>
          <p:cNvCxnSpPr>
            <a:cxnSpLocks/>
          </p:cNvCxnSpPr>
          <p:nvPr/>
        </p:nvCxnSpPr>
        <p:spPr>
          <a:xfrm>
            <a:off x="6769894" y="2654534"/>
            <a:ext cx="21431" cy="7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D3FBB19-6011-4F13-9AD7-AD0246F03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" y="6107184"/>
            <a:ext cx="1175915" cy="6072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E98647-8660-44B6-931E-54FF46895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8" y="6107184"/>
            <a:ext cx="1695173" cy="6212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475F54C-0F72-49F9-8917-196A79303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80" y="6168625"/>
            <a:ext cx="3504507" cy="492409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FA69302C-631A-4089-8F4D-173DCC7D8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22" y="383891"/>
            <a:ext cx="3632363" cy="2301240"/>
          </a:xfrm>
        </p:spPr>
        <p:txBody>
          <a:bodyPr>
            <a:norm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Kociałkowa Górka 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Pobiedziska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BA19F4E-0131-410E-8396-0E77A7B2F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475" y="129520"/>
            <a:ext cx="1577339" cy="583834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92B6CAB-21B6-4B1F-9287-B1D32FD509E0}"/>
              </a:ext>
            </a:extLst>
          </p:cNvPr>
          <p:cNvSpPr/>
          <p:nvPr/>
        </p:nvSpPr>
        <p:spPr>
          <a:xfrm>
            <a:off x="843831" y="32728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1" dirty="0"/>
              <a:t>Przebudowa/rozbudowa drogi powiatowej </a:t>
            </a:r>
            <a:br>
              <a:rPr lang="pl-PL" i="1" dirty="0"/>
            </a:br>
            <a:r>
              <a:rPr lang="pl-PL" i="1" dirty="0"/>
              <a:t>nr 2486P Pobiedziska – Iwno (do węzła S5). </a:t>
            </a:r>
            <a:br>
              <a:rPr lang="pl-PL" i="1" dirty="0"/>
            </a:br>
            <a:r>
              <a:rPr lang="pl-PL" i="1" dirty="0"/>
              <a:t>Etap 1 – budowa ścieżki rowerowej</a:t>
            </a:r>
            <a:br>
              <a:rPr lang="pl-PL" i="1" dirty="0"/>
            </a:br>
            <a:r>
              <a:rPr lang="pl-PL" i="1" dirty="0"/>
              <a:t>na odcinku Kociałkowa Górka – Pobiedziska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76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D3FBB19-6011-4F13-9AD7-AD0246F03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" y="6107184"/>
            <a:ext cx="1175915" cy="6072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E98647-8660-44B6-931E-54FF46895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8" y="6107184"/>
            <a:ext cx="1695173" cy="6212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475F54C-0F72-49F9-8917-196A79303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80" y="6168625"/>
            <a:ext cx="3504507" cy="492409"/>
          </a:xfrm>
          <a:prstGeom prst="rect">
            <a:avLst/>
          </a:prstGeom>
        </p:spPr>
      </p:pic>
      <p:sp>
        <p:nvSpPr>
          <p:cNvPr id="7" name="Podtytuł 2">
            <a:extLst>
              <a:ext uri="{FF2B5EF4-FFF2-40B4-BE49-F238E27FC236}">
                <a16:creationId xmlns:a16="http://schemas.microsoft.com/office/drawing/2014/main" id="{BCEA2CD8-BFA3-45DD-902B-F54630054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758" y="1760220"/>
            <a:ext cx="7858597" cy="39547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Ścieżka rowerowa od Pobiedzisk przez Kapalicę do Kociałkowej Górki.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Koszt: 7 453 088,53 zł.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Dofinansowanie: 3 302 402,96 zł.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Okres realizacji:  2 lutego 2018 r. – 31 grudnia 2019 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Przetarg na budowę: ogłoszenie – maj 2018 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Długość ścieżki: 5 180 metrów.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Dodatkowo: oświetlenie energooszczędne.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6E382731-C3DA-47E8-BA76-16ADD47BD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857" y="196966"/>
            <a:ext cx="7772400" cy="818750"/>
          </a:xfrm>
        </p:spPr>
        <p:txBody>
          <a:bodyPr>
            <a:norm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Kociałkowa Górka – Pobiedziska</a:t>
            </a:r>
          </a:p>
        </p:txBody>
      </p:sp>
    </p:spTree>
    <p:extLst>
      <p:ext uri="{BB962C8B-B14F-4D97-AF65-F5344CB8AC3E}">
        <p14:creationId xmlns:p14="http://schemas.microsoft.com/office/powerpoint/2010/main" val="20245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31C6089-AF17-451A-BD49-B84377D9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1" y="1015716"/>
            <a:ext cx="8567257" cy="380324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9FE86D3-3B49-4550-B5BB-C2BFE65EC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857" y="196966"/>
            <a:ext cx="7772400" cy="818750"/>
          </a:xfrm>
        </p:spPr>
        <p:txBody>
          <a:bodyPr>
            <a:norm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Poznań – Tulce - Gowarzewo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D3FBB19-6011-4F13-9AD7-AD0246F03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" y="6107184"/>
            <a:ext cx="1175915" cy="6072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E98647-8660-44B6-931E-54FF46895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8" y="6107184"/>
            <a:ext cx="1695173" cy="6212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475F54C-0F72-49F9-8917-196A79303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80" y="6168625"/>
            <a:ext cx="3504507" cy="4924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7A30B70-83C3-4E1C-A31C-D4291A655A8B}"/>
              </a:ext>
            </a:extLst>
          </p:cNvPr>
          <p:cNvSpPr txBox="1"/>
          <p:nvPr/>
        </p:nvSpPr>
        <p:spPr>
          <a:xfrm>
            <a:off x="3327378" y="3198167"/>
            <a:ext cx="147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7,5 km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51E4E7-E2AE-4AF0-AD7B-7A40749A06FE}"/>
              </a:ext>
            </a:extLst>
          </p:cNvPr>
          <p:cNvSpPr/>
          <p:nvPr/>
        </p:nvSpPr>
        <p:spPr>
          <a:xfrm>
            <a:off x="288371" y="5050716"/>
            <a:ext cx="8636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/>
              <a:t>Budowa ścieżki rowerowej Poznań – Tulce – Gowarzewo </a:t>
            </a:r>
          </a:p>
          <a:p>
            <a:r>
              <a:rPr lang="pl-PL" i="1" dirty="0"/>
              <a:t>w ciągu dróg powiatowych 2438P, 2429P, 2489P gmina Kleszczewo, powiat poznański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54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A3501F90-3AE4-41B8-B3A6-C83CA03D7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59" y="1303020"/>
            <a:ext cx="7858597" cy="39547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Ścieżka rowerowa od granicy Poznania (Szczepankowo) przez Tulce </a:t>
            </a:r>
            <a:br>
              <a:rPr lang="pl-PL" sz="2000" dirty="0"/>
            </a:br>
            <a:r>
              <a:rPr lang="pl-PL" sz="2000" dirty="0"/>
              <a:t>do Gowarzewa (ul. Czereśniowa).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Koszt: 8 096 658,09 zł.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Dofinansowanie: 6 281 742,31 zł.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Okres realizacji:  2 lutego 2018 r. – 31 grudnia 2019 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Przetarg w trybie „zaprojektuj i wybuduj”: ogłoszenie – maj 2018 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Długość ścieżki: 7 497 metra.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Szerokość ścieżki: od 1,5 do 3 metrów.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/>
              <a:t>Dodatkowo: przejścia dla pieszych z azylami bezpieczeństwa, oświetlenie energooszczędne, udogodnienia dla niepełnosprawnych.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D3FBB19-6011-4F13-9AD7-AD0246F03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" y="6107184"/>
            <a:ext cx="1175915" cy="6072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E98647-8660-44B6-931E-54FF46895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8" y="6107184"/>
            <a:ext cx="1695173" cy="6212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475F54C-0F72-49F9-8917-196A79303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80" y="6168625"/>
            <a:ext cx="3504507" cy="492409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391026DD-E260-4C74-8C26-BD0A600B6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857" y="196966"/>
            <a:ext cx="7772400" cy="818750"/>
          </a:xfrm>
        </p:spPr>
        <p:txBody>
          <a:bodyPr>
            <a:norm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Poznań – Tulce - Gowarzewo</a:t>
            </a:r>
          </a:p>
        </p:txBody>
      </p:sp>
    </p:spTree>
    <p:extLst>
      <p:ext uri="{BB962C8B-B14F-4D97-AF65-F5344CB8AC3E}">
        <p14:creationId xmlns:p14="http://schemas.microsoft.com/office/powerpoint/2010/main" val="24315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120</Words>
  <Application>Microsoft Office PowerPoint</Application>
  <PresentationFormat>Pokaz na ekranie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Zintegrowane  Inwestycje  Terytorialne</vt:lpstr>
      <vt:lpstr>Prezentacja programu PowerPoint</vt:lpstr>
      <vt:lpstr>Kociałkowa Górka  – Pobiedziska</vt:lpstr>
      <vt:lpstr>Kociałkowa Górka – Pobiedziska</vt:lpstr>
      <vt:lpstr>Poznań – Tulce - Gowarzewo</vt:lpstr>
      <vt:lpstr>Poznań – Tulce - Gowarzewo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Fertsch</dc:creator>
  <cp:lastModifiedBy>Katarzyna Fertsch</cp:lastModifiedBy>
  <cp:revision>15</cp:revision>
  <cp:lastPrinted>2018-05-15T08:43:20Z</cp:lastPrinted>
  <dcterms:created xsi:type="dcterms:W3CDTF">2018-05-15T07:51:59Z</dcterms:created>
  <dcterms:modified xsi:type="dcterms:W3CDTF">2018-05-16T10:06:41Z</dcterms:modified>
</cp:coreProperties>
</file>