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26"/>
  </p:notesMasterIdLst>
  <p:sldIdLst>
    <p:sldId id="258" r:id="rId2"/>
    <p:sldId id="320" r:id="rId3"/>
    <p:sldId id="260" r:id="rId4"/>
    <p:sldId id="302" r:id="rId5"/>
    <p:sldId id="303" r:id="rId6"/>
    <p:sldId id="298" r:id="rId7"/>
    <p:sldId id="304" r:id="rId8"/>
    <p:sldId id="282" r:id="rId9"/>
    <p:sldId id="313" r:id="rId10"/>
    <p:sldId id="322" r:id="rId11"/>
    <p:sldId id="312" r:id="rId12"/>
    <p:sldId id="323" r:id="rId13"/>
    <p:sldId id="324" r:id="rId14"/>
    <p:sldId id="311" r:id="rId15"/>
    <p:sldId id="314" r:id="rId16"/>
    <p:sldId id="325" r:id="rId17"/>
    <p:sldId id="316" r:id="rId18"/>
    <p:sldId id="317" r:id="rId19"/>
    <p:sldId id="326" r:id="rId20"/>
    <p:sldId id="309" r:id="rId21"/>
    <p:sldId id="310" r:id="rId22"/>
    <p:sldId id="301" r:id="rId23"/>
    <p:sldId id="327" r:id="rId24"/>
    <p:sldId id="273" r:id="rId25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B39"/>
    <a:srgbClr val="E9EFF7"/>
    <a:srgbClr val="E6EDF6"/>
    <a:srgbClr val="B3CC82"/>
    <a:srgbClr val="A9C571"/>
    <a:srgbClr val="ACC777"/>
    <a:srgbClr val="556A2C"/>
    <a:srgbClr val="D7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6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52432798472127E-2"/>
          <c:y val="0.11972848723618953"/>
          <c:w val="0.61802417485013739"/>
          <c:h val="0.65203365008629399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Poznań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strRef>
              <c:f>Arkusz1!$A$2:$A$8</c:f>
              <c:strCache>
                <c:ptCount val="7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1.5</c:v>
                </c:pt>
                <c:pt idx="1">
                  <c:v>1.5</c:v>
                </c:pt>
                <c:pt idx="2">
                  <c:v>1.4</c:v>
                </c:pt>
                <c:pt idx="3">
                  <c:v>1.4</c:v>
                </c:pt>
                <c:pt idx="4">
                  <c:v>1.3</c:v>
                </c:pt>
                <c:pt idx="5">
                  <c:v>1.3</c:v>
                </c:pt>
                <c:pt idx="6">
                  <c:v>1.3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powiat poznański</c:v>
                </c:pt>
              </c:strCache>
            </c:strRef>
          </c:tx>
          <c:marker>
            <c:spPr>
              <a:solidFill>
                <a:srgbClr val="C00000"/>
              </a:solidFill>
            </c:spPr>
          </c:marker>
          <c:cat>
            <c:strRef>
              <c:f>Arkusz1!$A$2:$A$8</c:f>
              <c:strCache>
                <c:ptCount val="7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1.8</c:v>
                </c:pt>
                <c:pt idx="1">
                  <c:v>1.8</c:v>
                </c:pt>
                <c:pt idx="2">
                  <c:v>1.8</c:v>
                </c:pt>
                <c:pt idx="3">
                  <c:v>1.7</c:v>
                </c:pt>
                <c:pt idx="4">
                  <c:v>1.6</c:v>
                </c:pt>
                <c:pt idx="5">
                  <c:v>1.5</c:v>
                </c:pt>
                <c:pt idx="6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64256"/>
        <c:axId val="6466176"/>
      </c:lineChart>
      <c:catAx>
        <c:axId val="6464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6466176"/>
        <c:crosses val="autoZero"/>
        <c:auto val="1"/>
        <c:lblAlgn val="ctr"/>
        <c:lblOffset val="100"/>
        <c:noMultiLvlLbl val="0"/>
      </c:catAx>
      <c:valAx>
        <c:axId val="6466176"/>
        <c:scaling>
          <c:orientation val="minMax"/>
          <c:max val="2"/>
          <c:min val="1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646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07275761630354"/>
          <c:y val="0.32136506299401618"/>
          <c:w val="0.22674001830484444"/>
          <c:h val="0.13546666632795501"/>
        </c:manualLayout>
      </c:layout>
      <c:overlay val="0"/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83885511428963E-2"/>
          <c:y val="3.1208673946622419E-2"/>
          <c:w val="0.893457251519857"/>
          <c:h val="0.8749999999999998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6.6632292794340686E-2"/>
                  <c:y val="0.10593648196795338"/>
                </c:manualLayout>
              </c:layout>
              <c:tx>
                <c:rich>
                  <a:bodyPr/>
                  <a:lstStyle/>
                  <a:p>
                    <a:r>
                      <a:rPr lang="pl-PL" sz="1600" b="1" dirty="0" smtClean="0"/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316733541234444"/>
                  <c:y val="4.18087506406098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pl-PL" dirty="0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920809186576161E-2"/>
                  <c:y val="-0.12396763262863265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31949034086652"/>
                  <c:y val="7.4722880253448545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Arkusz1!$A$2:$A$5</c:f>
              <c:strCache>
                <c:ptCount val="4"/>
                <c:pt idx="0">
                  <c:v>wyższe</c:v>
                </c:pt>
                <c:pt idx="1">
                  <c:v>średnie</c:v>
                </c:pt>
                <c:pt idx="2">
                  <c:v>zawodowe</c:v>
                </c:pt>
                <c:pt idx="3">
                  <c:v>bez kwalifikacji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</c:v>
                </c:pt>
                <c:pt idx="1">
                  <c:v>15</c:v>
                </c:pt>
                <c:pt idx="2">
                  <c:v>31</c:v>
                </c:pt>
                <c:pt idx="3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Arkusz1!$A$2:$A$18</c:f>
              <c:strCache>
                <c:ptCount val="17"/>
                <c:pt idx="0">
                  <c:v>Buk</c:v>
                </c:pt>
                <c:pt idx="1">
                  <c:v>Czerwonak</c:v>
                </c:pt>
                <c:pt idx="2">
                  <c:v>Dopiewo</c:v>
                </c:pt>
                <c:pt idx="3">
                  <c:v>Kleszczewo</c:v>
                </c:pt>
                <c:pt idx="4">
                  <c:v>Komorniki</c:v>
                </c:pt>
                <c:pt idx="5">
                  <c:v>Kostrzyn</c:v>
                </c:pt>
                <c:pt idx="6">
                  <c:v>Kórnik</c:v>
                </c:pt>
                <c:pt idx="7">
                  <c:v>Luboń</c:v>
                </c:pt>
                <c:pt idx="8">
                  <c:v>Mosina</c:v>
                </c:pt>
                <c:pt idx="9">
                  <c:v>Murowana Goślina</c:v>
                </c:pt>
                <c:pt idx="10">
                  <c:v>Pobiedziska</c:v>
                </c:pt>
                <c:pt idx="11">
                  <c:v>Puszczykowo</c:v>
                </c:pt>
                <c:pt idx="12">
                  <c:v>Rokietnica</c:v>
                </c:pt>
                <c:pt idx="13">
                  <c:v>Stęszew</c:v>
                </c:pt>
                <c:pt idx="14">
                  <c:v>Suchy Las</c:v>
                </c:pt>
                <c:pt idx="15">
                  <c:v>Swarzędz</c:v>
                </c:pt>
                <c:pt idx="16">
                  <c:v>Tarnowo Podgórne</c:v>
                </c:pt>
              </c:strCache>
            </c:strRef>
          </c:cat>
          <c:val>
            <c:numRef>
              <c:f>Arkusz1!$B$2:$B$18</c:f>
              <c:numCache>
                <c:formatCode>General</c:formatCode>
                <c:ptCount val="17"/>
                <c:pt idx="0">
                  <c:v>456</c:v>
                </c:pt>
                <c:pt idx="1">
                  <c:v>110</c:v>
                </c:pt>
                <c:pt idx="2">
                  <c:v>382</c:v>
                </c:pt>
                <c:pt idx="3">
                  <c:v>267</c:v>
                </c:pt>
                <c:pt idx="4">
                  <c:v>962</c:v>
                </c:pt>
                <c:pt idx="5">
                  <c:v>221</c:v>
                </c:pt>
                <c:pt idx="6">
                  <c:v>121</c:v>
                </c:pt>
                <c:pt idx="7">
                  <c:v>358</c:v>
                </c:pt>
                <c:pt idx="8">
                  <c:v>292</c:v>
                </c:pt>
                <c:pt idx="9">
                  <c:v>296</c:v>
                </c:pt>
                <c:pt idx="10">
                  <c:v>80</c:v>
                </c:pt>
                <c:pt idx="11">
                  <c:v>84</c:v>
                </c:pt>
                <c:pt idx="12">
                  <c:v>50</c:v>
                </c:pt>
                <c:pt idx="13">
                  <c:v>333</c:v>
                </c:pt>
                <c:pt idx="14">
                  <c:v>319</c:v>
                </c:pt>
                <c:pt idx="15">
                  <c:v>1869</c:v>
                </c:pt>
                <c:pt idx="16">
                  <c:v>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921408"/>
        <c:axId val="109922944"/>
      </c:barChart>
      <c:catAx>
        <c:axId val="109921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9922944"/>
        <c:crosses val="autoZero"/>
        <c:auto val="1"/>
        <c:lblAlgn val="ctr"/>
        <c:lblOffset val="100"/>
        <c:noMultiLvlLbl val="0"/>
      </c:catAx>
      <c:valAx>
        <c:axId val="10992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992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9442672367061"/>
          <c:y val="0.11404046893340354"/>
          <c:w val="0.48938263965502543"/>
          <c:h val="0.783169417490197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4165822271421018E-2"/>
                  <c:y val="-6.6840134294021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</c:f>
              <c:strCache>
                <c:ptCount val="1"/>
                <c:pt idx="0">
                  <c:v>opinie o braku możliwości zaspokojenia potrzeb kadrowych pracodawcy</c:v>
                </c:pt>
              </c:strCache>
            </c:strRef>
          </c:cat>
          <c:val>
            <c:numRef>
              <c:f>Arkusz1!$B$2</c:f>
              <c:numCache>
                <c:formatCode>#,##0</c:formatCode>
                <c:ptCount val="1"/>
                <c:pt idx="0">
                  <c:v>1344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31.08.2018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3.7623831622456944E-2"/>
                  <c:y val="-6.4486737245997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</c:f>
              <c:strCache>
                <c:ptCount val="1"/>
                <c:pt idx="0">
                  <c:v>opinie o braku możliwości zaspokojenia potrzeb kadrowych pracodawcy</c:v>
                </c:pt>
              </c:strCache>
            </c:strRef>
          </c:cat>
          <c:val>
            <c:numRef>
              <c:f>Arkusz1!$C$2</c:f>
              <c:numCache>
                <c:formatCode>#,##0</c:formatCode>
                <c:ptCount val="1"/>
                <c:pt idx="0">
                  <c:v>1172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9798144"/>
        <c:axId val="109859200"/>
        <c:axId val="0"/>
      </c:bar3DChart>
      <c:catAx>
        <c:axId val="109798144"/>
        <c:scaling>
          <c:orientation val="minMax"/>
        </c:scaling>
        <c:delete val="1"/>
        <c:axPos val="b"/>
        <c:majorTickMark val="out"/>
        <c:minorTickMark val="none"/>
        <c:tickLblPos val="nextTo"/>
        <c:crossAx val="109859200"/>
        <c:crosses val="autoZero"/>
        <c:auto val="1"/>
        <c:lblAlgn val="ctr"/>
        <c:lblOffset val="100"/>
        <c:noMultiLvlLbl val="0"/>
      </c:catAx>
      <c:valAx>
        <c:axId val="1098592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109798144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74843541480665465"/>
          <c:y val="0.37234057326963671"/>
          <c:w val="0.21331582300761762"/>
          <c:h val="0.33377388962202031"/>
        </c:manualLayout>
      </c:layout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46652308596128E-2"/>
          <c:y val="4.4620117361101247E-2"/>
          <c:w val="0.92988698025066474"/>
          <c:h val="0.715258363581816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747755805543224E-3"/>
                  <c:y val="-0.34045673810516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915918601847746E-3"/>
                  <c:y val="-0.25903914203206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251457329085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872700110700674E-3"/>
                  <c:y val="-0.218658547031172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957959300923873E-3"/>
                  <c:y val="-0.22139177886906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9831837203695492E-3"/>
                  <c:y val="-0.218658547031172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957959300923873E-3"/>
                  <c:y val="-0.19952592416594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777920709388875E-7"/>
                  <c:y val="-0.19952635459615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4873877902771612E-3"/>
                  <c:y val="-0.18859299681438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915918601847746E-3"/>
                  <c:y val="-0.18039330130071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915918601847746E-3"/>
                  <c:y val="-0.18039330130071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0.15579442997481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915918601847746E-3"/>
                  <c:y val="-0.13939482373237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915918601847746E-3"/>
                  <c:y val="-0.13392836005659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9915918601848839E-3"/>
                  <c:y val="-0.125728664542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957959300923873E-3"/>
                  <c:y val="-0.12846189638081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8.4730186974579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Arkusz1!$A$2:$A$18</c:f>
              <c:strCache>
                <c:ptCount val="17"/>
                <c:pt idx="0">
                  <c:v>Swarzędz</c:v>
                </c:pt>
                <c:pt idx="1">
                  <c:v>Mosina</c:v>
                </c:pt>
                <c:pt idx="2">
                  <c:v>Luboń</c:v>
                </c:pt>
                <c:pt idx="3">
                  <c:v>Tarnowo Podgórne</c:v>
                </c:pt>
                <c:pt idx="4">
                  <c:v>Czerwonak</c:v>
                </c:pt>
                <c:pt idx="5">
                  <c:v>Kórnik</c:v>
                </c:pt>
                <c:pt idx="6">
                  <c:v>Kostrzyn</c:v>
                </c:pt>
                <c:pt idx="7">
                  <c:v>Komorniki</c:v>
                </c:pt>
                <c:pt idx="8">
                  <c:v>Pobiedziska</c:v>
                </c:pt>
                <c:pt idx="9">
                  <c:v>Dopiewo</c:v>
                </c:pt>
                <c:pt idx="10">
                  <c:v>Murowana Goślina</c:v>
                </c:pt>
                <c:pt idx="11">
                  <c:v>Stęszew</c:v>
                </c:pt>
                <c:pt idx="12">
                  <c:v>Buk</c:v>
                </c:pt>
                <c:pt idx="13">
                  <c:v>Suchy Las</c:v>
                </c:pt>
                <c:pt idx="14">
                  <c:v>Rokietnica</c:v>
                </c:pt>
                <c:pt idx="15">
                  <c:v>Puszczykowo</c:v>
                </c:pt>
                <c:pt idx="16">
                  <c:v>Kleszczewo</c:v>
                </c:pt>
              </c:strCache>
            </c:strRef>
          </c:cat>
          <c:val>
            <c:numRef>
              <c:f>Arkusz1!$B$2:$B$18</c:f>
              <c:numCache>
                <c:formatCode>General</c:formatCode>
                <c:ptCount val="17"/>
                <c:pt idx="0">
                  <c:v>340</c:v>
                </c:pt>
                <c:pt idx="1">
                  <c:v>237</c:v>
                </c:pt>
                <c:pt idx="2">
                  <c:v>235</c:v>
                </c:pt>
                <c:pt idx="3">
                  <c:v>205</c:v>
                </c:pt>
                <c:pt idx="4">
                  <c:v>204</c:v>
                </c:pt>
                <c:pt idx="5">
                  <c:v>187</c:v>
                </c:pt>
                <c:pt idx="6">
                  <c:v>175</c:v>
                </c:pt>
                <c:pt idx="7">
                  <c:v>172</c:v>
                </c:pt>
                <c:pt idx="8">
                  <c:v>169</c:v>
                </c:pt>
                <c:pt idx="9">
                  <c:v>145</c:v>
                </c:pt>
                <c:pt idx="10">
                  <c:v>145</c:v>
                </c:pt>
                <c:pt idx="11">
                  <c:v>136</c:v>
                </c:pt>
                <c:pt idx="12">
                  <c:v>119</c:v>
                </c:pt>
                <c:pt idx="13">
                  <c:v>102</c:v>
                </c:pt>
                <c:pt idx="14">
                  <c:v>94</c:v>
                </c:pt>
                <c:pt idx="15">
                  <c:v>92</c:v>
                </c:pt>
                <c:pt idx="16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01920"/>
        <c:axId val="7203456"/>
      </c:barChart>
      <c:catAx>
        <c:axId val="7201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7203456"/>
        <c:crosses val="autoZero"/>
        <c:auto val="1"/>
        <c:lblAlgn val="ctr"/>
        <c:lblOffset val="100"/>
        <c:noMultiLvlLbl val="0"/>
      </c:catAx>
      <c:valAx>
        <c:axId val="7203456"/>
        <c:scaling>
          <c:orientation val="minMax"/>
          <c:max val="4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201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10186994808926"/>
          <c:y val="7.3319785455936995E-2"/>
          <c:w val="0.58706346204541027"/>
          <c:h val="0.62396454000237789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FFFF66"/>
              </a:solidFill>
            </c:spPr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1644832605531348E-2"/>
                  <c:y val="-4.61361014994233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724890829694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pl-PL" dirty="0" smtClean="0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56040756914173E-2"/>
                  <c:y val="2.7681660899653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pl-PL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22416302765674E-3"/>
                  <c:y val="3.22952710495963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pl-PL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467248908296942E-2"/>
                  <c:y val="-2.3068050749711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pl-PL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7336244541484712E-3"/>
                  <c:y val="-4.61361014994233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Arkusz1!$A$2:$A$7</c:f>
              <c:strCache>
                <c:ptCount val="6"/>
                <c:pt idx="0">
                  <c:v>18-24 lat</c:v>
                </c:pt>
                <c:pt idx="1">
                  <c:v>25-34 lat</c:v>
                </c:pt>
                <c:pt idx="2">
                  <c:v>35-44 lat</c:v>
                </c:pt>
                <c:pt idx="3">
                  <c:v>45-54 lat</c:v>
                </c:pt>
                <c:pt idx="4">
                  <c:v>55-59 lat</c:v>
                </c:pt>
                <c:pt idx="5">
                  <c:v>60 lat i więcej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7</c:v>
                </c:pt>
                <c:pt idx="1">
                  <c:v>28</c:v>
                </c:pt>
                <c:pt idx="2">
                  <c:v>27</c:v>
                </c:pt>
                <c:pt idx="3">
                  <c:v>17</c:v>
                </c:pt>
                <c:pt idx="4">
                  <c:v>13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9.6658951828589454E-2"/>
          <c:y val="0.75719261645825364"/>
          <c:w val="0.74471255147025994"/>
          <c:h val="0.15924688923452951"/>
        </c:manualLayout>
      </c:layout>
      <c:overlay val="0"/>
      <c:txPr>
        <a:bodyPr/>
        <a:lstStyle/>
        <a:p>
          <a:pPr>
            <a:defRPr sz="1100" b="1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38737590176687"/>
          <c:y val="9.7957922708041545E-2"/>
          <c:w val="0.57454249163571991"/>
          <c:h val="0.67398253826497911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1.7171949891805693E-3"/>
                  <c:y val="-5.33303897760443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pl-PL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95754446356848E-3"/>
                  <c:y val="2.90758047767393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pl-PL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846815834767644E-3"/>
                  <c:y val="3.73831775700934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769363166953529E-2"/>
                  <c:y val="2.90758047767393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pl-PL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5897877223178216E-3"/>
                  <c:y val="-3.73831775700934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i ponizej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27</c:v>
                </c:pt>
                <c:pt idx="1">
                  <c:v>18</c:v>
                </c:pt>
                <c:pt idx="2">
                  <c:v>12</c:v>
                </c:pt>
                <c:pt idx="3">
                  <c:v>18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2.9673615499917129E-2"/>
          <c:y val="0.80752432422038578"/>
          <c:w val="0.96650098987179933"/>
          <c:h val="0.1789088071410869"/>
        </c:manualLayout>
      </c:layout>
      <c:overlay val="0"/>
      <c:txPr>
        <a:bodyPr/>
        <a:lstStyle/>
        <a:p>
          <a:pPr marL="0">
            <a:defRPr sz="1100" b="1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73750850588121"/>
          <c:y val="4.3059783579493638E-2"/>
          <c:w val="0.505907820550209"/>
          <c:h val="0.7828403546212641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16"/>
          <c:dPt>
            <c:idx val="0"/>
            <c:bubble3D val="0"/>
            <c:explosion val="0"/>
          </c:dPt>
          <c:dPt>
            <c:idx val="1"/>
            <c:bubble3D val="0"/>
            <c:explosion val="7"/>
            <c:spPr>
              <a:solidFill>
                <a:srgbClr val="00B050"/>
              </a:solidFill>
            </c:spPr>
          </c:dPt>
          <c:dPt>
            <c:idx val="2"/>
            <c:bubble3D val="0"/>
            <c:explosion val="9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9.283002819092058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356104792456499"/>
                  <c:y val="-8.36955070651611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9392315543890348"/>
                  <c:y val="4.3195163913619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Arkusz1!$A$2:$A$4</c:f>
              <c:strCache>
                <c:ptCount val="3"/>
                <c:pt idx="0">
                  <c:v>I profil</c:v>
                </c:pt>
                <c:pt idx="1">
                  <c:v>II profil</c:v>
                </c:pt>
                <c:pt idx="2">
                  <c:v>III profil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</c:v>
                </c:pt>
                <c:pt idx="1">
                  <c:v>51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77743157391322E-2"/>
          <c:y val="0.11311551802886098"/>
          <c:w val="0.60349439964928742"/>
          <c:h val="0.6853978673151542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layout>
                <c:manualLayout>
                  <c:x val="4.1735202954970754E-2"/>
                  <c:y val="1.2725437914305818E-2"/>
                </c:manualLayout>
              </c:layout>
              <c:tx>
                <c:rich>
                  <a:bodyPr/>
                  <a:lstStyle/>
                  <a:p>
                    <a:r>
                      <a:rPr lang="pl-PL" sz="1600" b="1" dirty="0" smtClean="0"/>
                      <a:t>0,4%</a:t>
                    </a:r>
                    <a:endParaRPr lang="en-US" sz="14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551182115108354E-2"/>
                  <c:y val="8.9567980100976469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</a:t>
                    </a:r>
                    <a:r>
                      <a:rPr lang="pl-PL" sz="1600" dirty="0" smtClean="0"/>
                      <a:t>8,8%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882286660422918E-2"/>
                  <c:y val="-0.19755315253037728"/>
                </c:manualLayout>
              </c:layout>
              <c:tx>
                <c:rich>
                  <a:bodyPr/>
                  <a:lstStyle/>
                  <a:p>
                    <a:r>
                      <a:rPr lang="pl-PL" sz="1600" dirty="0" smtClean="0"/>
                      <a:t>80,8%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Arkusz1!$A$2:$A$4</c:f>
              <c:strCache>
                <c:ptCount val="3"/>
                <c:pt idx="0">
                  <c:v>znaczny</c:v>
                </c:pt>
                <c:pt idx="1">
                  <c:v>umiarkowany</c:v>
                </c:pt>
                <c:pt idx="2">
                  <c:v>lekki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0.4</c:v>
                </c:pt>
                <c:pt idx="1">
                  <c:v>18.8</c:v>
                </c:pt>
                <c:pt idx="2">
                  <c:v>80.8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1454881987757667"/>
          <c:y val="0.85464706596386397"/>
          <c:w val="0.57534749709702027"/>
          <c:h val="6.6966581902422356E-2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0652418447694"/>
          <c:y val="0.10015164981668703"/>
          <c:w val="0.49889988751406072"/>
          <c:h val="0.6483519375040199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3.0401387326584178E-2"/>
                  <c:y val="2.0496260649401528E-2"/>
                </c:manualLayout>
              </c:layout>
              <c:tx>
                <c:rich>
                  <a:bodyPr/>
                  <a:lstStyle/>
                  <a:p>
                    <a:r>
                      <a:rPr lang="pl-PL" sz="1200" dirty="0" smtClean="0"/>
                      <a:t>wyższe</a:t>
                    </a:r>
                  </a:p>
                  <a:p>
                    <a:r>
                      <a:rPr lang="en-US" sz="1600" dirty="0" smtClean="0"/>
                      <a:t>1</a:t>
                    </a:r>
                    <a:r>
                      <a:rPr lang="pl-PL" sz="1600" dirty="0" smtClean="0"/>
                      <a:t>4</a:t>
                    </a:r>
                    <a:r>
                      <a:rPr lang="en-US" sz="1600" dirty="0" smtClean="0"/>
                      <a:t>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712223472065992E-2"/>
                  <c:y val="1.2435265477325132E-3"/>
                </c:manualLayout>
              </c:layout>
              <c:tx>
                <c:rich>
                  <a:bodyPr/>
                  <a:lstStyle/>
                  <a:p>
                    <a:r>
                      <a:rPr lang="pl-PL" sz="1200" dirty="0" smtClean="0"/>
                      <a:t>policealne i</a:t>
                    </a:r>
                    <a:r>
                      <a:rPr lang="pl-PL" sz="1200" baseline="0" dirty="0" smtClean="0"/>
                      <a:t> średnie zawodowe</a:t>
                    </a:r>
                  </a:p>
                  <a:p>
                    <a:r>
                      <a:rPr lang="pl-PL" sz="1600" dirty="0" smtClean="0"/>
                      <a:t>18</a:t>
                    </a:r>
                    <a:r>
                      <a:rPr lang="en-US" sz="1600" dirty="0" smtClean="0"/>
                      <a:t>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58942632171065E-2"/>
                  <c:y val="-4.6004147687294002E-2"/>
                </c:manualLayout>
              </c:layout>
              <c:tx>
                <c:rich>
                  <a:bodyPr/>
                  <a:lstStyle/>
                  <a:p>
                    <a:r>
                      <a:rPr lang="pl-PL" sz="1200" dirty="0" smtClean="0"/>
                      <a:t>średnie ogólnokształcące</a:t>
                    </a:r>
                  </a:p>
                  <a:p>
                    <a:r>
                      <a:rPr lang="pl-PL" sz="1600" dirty="0" smtClean="0"/>
                      <a:t>9</a:t>
                    </a:r>
                    <a:r>
                      <a:rPr lang="en-US" sz="1600" dirty="0" smtClean="0"/>
                      <a:t>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756092988376454E-2"/>
                  <c:y val="-3.4309540655326799E-2"/>
                </c:manualLayout>
              </c:layout>
              <c:tx>
                <c:rich>
                  <a:bodyPr/>
                  <a:lstStyle/>
                  <a:p>
                    <a:r>
                      <a:rPr lang="pl-PL" sz="1200" dirty="0" smtClean="0"/>
                      <a:t>zasadnicze zawodowe</a:t>
                    </a:r>
                  </a:p>
                  <a:p>
                    <a:r>
                      <a:rPr lang="en-US" sz="1600" dirty="0" smtClean="0"/>
                      <a:t>2</a:t>
                    </a:r>
                    <a:r>
                      <a:rPr lang="pl-PL" sz="1600" dirty="0" smtClean="0"/>
                      <a:t>6</a:t>
                    </a:r>
                    <a:r>
                      <a:rPr lang="en-US" sz="1600" dirty="0" smtClean="0"/>
                      <a:t>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855080614923133E-2"/>
                  <c:y val="-1.3848851102314168E-2"/>
                </c:manualLayout>
              </c:layout>
              <c:tx>
                <c:rich>
                  <a:bodyPr/>
                  <a:lstStyle/>
                  <a:p>
                    <a:r>
                      <a:rPr lang="pl-PL" sz="1200" dirty="0" smtClean="0"/>
                      <a:t>gimnazjalne</a:t>
                    </a:r>
                    <a:r>
                      <a:rPr lang="pl-PL" sz="1200" baseline="0" dirty="0" smtClean="0"/>
                      <a:t> i poniżej</a:t>
                    </a:r>
                  </a:p>
                  <a:p>
                    <a:r>
                      <a:rPr lang="en-US" sz="1600" dirty="0" smtClean="0"/>
                      <a:t>3</a:t>
                    </a:r>
                    <a:r>
                      <a:rPr lang="pl-PL" sz="1600" dirty="0" smtClean="0"/>
                      <a:t>3</a:t>
                    </a:r>
                    <a:r>
                      <a:rPr lang="en-US" sz="1600" dirty="0" smtClean="0"/>
                      <a:t>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gimanzjalne i poniżej</c:v>
                </c:pt>
              </c:strCache>
            </c:strRef>
          </c:cat>
          <c:val>
            <c:numRef>
              <c:f>Arkusz1!$B$2:$B$6</c:f>
              <c:numCache>
                <c:formatCode>0.00%</c:formatCode>
                <c:ptCount val="5"/>
                <c:pt idx="0" formatCode="0%">
                  <c:v>0.14000000000000001</c:v>
                </c:pt>
                <c:pt idx="1">
                  <c:v>0.18</c:v>
                </c:pt>
                <c:pt idx="2">
                  <c:v>0.09</c:v>
                </c:pt>
                <c:pt idx="3">
                  <c:v>0.26</c:v>
                </c:pt>
                <c:pt idx="4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27149482213693138"/>
                  <c:y val="1.8342600176207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6754912223054054"/>
                  <c:y val="2.8906348906968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6288266559168558"/>
                  <c:y val="2.500012918461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0774144447192114"/>
                  <c:y val="-8.0217185170639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36411276615900717"/>
                  <c:y val="1.1473073165124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31.08.2018</c:v>
                </c:pt>
              </c:strCache>
            </c:strRef>
          </c:cat>
          <c:val>
            <c:numRef>
              <c:f>Arkusz1!$B$2:$B$5</c:f>
              <c:numCache>
                <c:formatCode>#,##0</c:formatCode>
                <c:ptCount val="4"/>
                <c:pt idx="0">
                  <c:v>21510</c:v>
                </c:pt>
                <c:pt idx="1">
                  <c:v>27200</c:v>
                </c:pt>
                <c:pt idx="2">
                  <c:v>26445</c:v>
                </c:pt>
                <c:pt idx="3">
                  <c:v>16332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40386560"/>
        <c:axId val="40388096"/>
        <c:axId val="0"/>
      </c:bar3DChart>
      <c:catAx>
        <c:axId val="40386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40388096"/>
        <c:crosses val="autoZero"/>
        <c:auto val="1"/>
        <c:lblAlgn val="ctr"/>
        <c:lblOffset val="100"/>
        <c:noMultiLvlLbl val="0"/>
      </c:catAx>
      <c:valAx>
        <c:axId val="40388096"/>
        <c:scaling>
          <c:orientation val="minMax"/>
          <c:min val="10000"/>
        </c:scaling>
        <c:delete val="0"/>
        <c:axPos val="b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Calibri" pitchFamily="34" charset="0"/>
                <a:cs typeface="Calibri" pitchFamily="34" charset="0"/>
              </a:defRPr>
            </a:pPr>
            <a:endParaRPr lang="pl-PL"/>
          </a:p>
        </c:txPr>
        <c:crossAx val="40386560"/>
        <c:crosses val="autoZero"/>
        <c:crossBetween val="between"/>
      </c:valAx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0864197530864196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8641975308641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Arkusz1!$A$2:$A$6</c:f>
              <c:strCache>
                <c:ptCount val="5"/>
                <c:pt idx="0">
                  <c:v>Kórnik</c:v>
                </c:pt>
                <c:pt idx="1">
                  <c:v>Komorniki</c:v>
                </c:pt>
                <c:pt idx="2">
                  <c:v>Swarzędz</c:v>
                </c:pt>
                <c:pt idx="3">
                  <c:v>Tarnowo Podgórne</c:v>
                </c:pt>
                <c:pt idx="4">
                  <c:v>Buk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989</c:v>
                </c:pt>
                <c:pt idx="1">
                  <c:v>802</c:v>
                </c:pt>
                <c:pt idx="2">
                  <c:v>693</c:v>
                </c:pt>
                <c:pt idx="3">
                  <c:v>618</c:v>
                </c:pt>
                <c:pt idx="4">
                  <c:v>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06400"/>
        <c:axId val="40567936"/>
      </c:barChart>
      <c:catAx>
        <c:axId val="40406400"/>
        <c:scaling>
          <c:orientation val="minMax"/>
        </c:scaling>
        <c:delete val="0"/>
        <c:axPos val="b"/>
        <c:majorTickMark val="out"/>
        <c:minorTickMark val="none"/>
        <c:tickLblPos val="nextTo"/>
        <c:crossAx val="40567936"/>
        <c:crosses val="autoZero"/>
        <c:auto val="1"/>
        <c:lblAlgn val="ctr"/>
        <c:lblOffset val="100"/>
        <c:noMultiLvlLbl val="0"/>
      </c:catAx>
      <c:valAx>
        <c:axId val="4056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06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A89B4-865D-48F2-BE34-3133C63E600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D99BC8F-CFC6-42FA-9FD5-AF5AF6536871}">
      <dgm:prSet phldrT="[Teks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400" b="1" dirty="0" smtClean="0"/>
            <a:t>Odbiorcy</a:t>
          </a:r>
          <a:r>
            <a:rPr lang="pl-PL" sz="2000" b="1" dirty="0" smtClean="0"/>
            <a:t> </a:t>
          </a:r>
          <a:r>
            <a:rPr lang="pl-PL" sz="2400" b="1" dirty="0" smtClean="0"/>
            <a:t>usług</a:t>
          </a:r>
          <a:endParaRPr lang="pl-PL" sz="2400" b="1" dirty="0"/>
        </a:p>
      </dgm:t>
    </dgm:pt>
    <dgm:pt modelId="{2B91DFFA-C6E2-4125-A439-25F90C9642C3}" type="parTrans" cxnId="{E7DBC934-1558-409F-B974-D99484369F30}">
      <dgm:prSet/>
      <dgm:spPr/>
      <dgm:t>
        <a:bodyPr/>
        <a:lstStyle/>
        <a:p>
          <a:endParaRPr lang="pl-PL"/>
        </a:p>
      </dgm:t>
    </dgm:pt>
    <dgm:pt modelId="{DDB71789-B141-4D52-8F77-96D62AE0F4A3}" type="sibTrans" cxnId="{E7DBC934-1558-409F-B974-D99484369F30}">
      <dgm:prSet/>
      <dgm:spPr/>
      <dgm:t>
        <a:bodyPr/>
        <a:lstStyle/>
        <a:p>
          <a:endParaRPr lang="pl-PL"/>
        </a:p>
      </dgm:t>
    </dgm:pt>
    <dgm:pt modelId="{69D4A3A3-9DBE-411D-B274-7D11E117D281}">
      <dgm:prSet phldrT="[Teks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000" b="1" dirty="0" smtClean="0"/>
            <a:t>Osoby bezrobotne i poszukujące pracy</a:t>
          </a:r>
          <a:endParaRPr lang="pl-PL" sz="2000" b="1" dirty="0"/>
        </a:p>
      </dgm:t>
    </dgm:pt>
    <dgm:pt modelId="{5335EBE8-9333-4325-86C4-D86D35E60AC0}" type="parTrans" cxnId="{13111867-4B56-4597-8C32-60F3AB715035}">
      <dgm:prSet/>
      <dgm:spPr/>
      <dgm:t>
        <a:bodyPr/>
        <a:lstStyle/>
        <a:p>
          <a:endParaRPr lang="pl-PL"/>
        </a:p>
      </dgm:t>
    </dgm:pt>
    <dgm:pt modelId="{7FDB41D2-16A1-422D-9626-B47DC21E8D50}" type="sibTrans" cxnId="{13111867-4B56-4597-8C32-60F3AB715035}">
      <dgm:prSet/>
      <dgm:spPr/>
      <dgm:t>
        <a:bodyPr/>
        <a:lstStyle/>
        <a:p>
          <a:endParaRPr lang="pl-PL"/>
        </a:p>
      </dgm:t>
    </dgm:pt>
    <dgm:pt modelId="{6D671A80-ECF6-496E-8018-AAA6945BFFA3}">
      <dgm:prSet phldrT="[Teks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000" b="1" dirty="0" smtClean="0"/>
            <a:t>Pracodawcy</a:t>
          </a:r>
          <a:endParaRPr lang="pl-PL" sz="2000" b="1" dirty="0"/>
        </a:p>
      </dgm:t>
    </dgm:pt>
    <dgm:pt modelId="{BFABAF72-26A3-4ED6-A5F7-5CAEE608BE8C}" type="parTrans" cxnId="{B7CCF1D3-469C-4216-8046-045D60C0AFE0}">
      <dgm:prSet/>
      <dgm:spPr/>
      <dgm:t>
        <a:bodyPr/>
        <a:lstStyle/>
        <a:p>
          <a:endParaRPr lang="pl-PL"/>
        </a:p>
      </dgm:t>
    </dgm:pt>
    <dgm:pt modelId="{F101B6ED-4D77-4A6E-9B19-881DE4DAD82B}" type="sibTrans" cxnId="{B7CCF1D3-469C-4216-8046-045D60C0AFE0}">
      <dgm:prSet/>
      <dgm:spPr/>
      <dgm:t>
        <a:bodyPr/>
        <a:lstStyle/>
        <a:p>
          <a:endParaRPr lang="pl-PL"/>
        </a:p>
      </dgm:t>
    </dgm:pt>
    <dgm:pt modelId="{B119BA97-ACB0-4327-BA21-C5BE60A7E4DF}">
      <dgm:prSet phldrT="[Teks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000" b="1" dirty="0" smtClean="0"/>
            <a:t>Inne podmioty, partnerzy rynku pracy</a:t>
          </a:r>
          <a:endParaRPr lang="pl-PL" sz="2000" b="1" dirty="0"/>
        </a:p>
      </dgm:t>
    </dgm:pt>
    <dgm:pt modelId="{360EF6EB-598B-4BE4-9766-F79E01691170}" type="parTrans" cxnId="{B050B52E-0328-44EC-B239-0A990055E98C}">
      <dgm:prSet/>
      <dgm:spPr/>
      <dgm:t>
        <a:bodyPr/>
        <a:lstStyle/>
        <a:p>
          <a:endParaRPr lang="pl-PL"/>
        </a:p>
      </dgm:t>
    </dgm:pt>
    <dgm:pt modelId="{4E3B4120-24FD-4CDD-833C-91539F12E5C8}" type="sibTrans" cxnId="{B050B52E-0328-44EC-B239-0A990055E98C}">
      <dgm:prSet/>
      <dgm:spPr/>
      <dgm:t>
        <a:bodyPr/>
        <a:lstStyle/>
        <a:p>
          <a:endParaRPr lang="pl-PL"/>
        </a:p>
      </dgm:t>
    </dgm:pt>
    <dgm:pt modelId="{2D0E3068-29A9-4D16-98EB-76B257D1E134}" type="pres">
      <dgm:prSet presAssocID="{EE6A89B4-865D-48F2-BE34-3133C63E600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A8803E7-D71A-422A-A853-4632FA1E7301}" type="pres">
      <dgm:prSet presAssocID="{5D99BC8F-CFC6-42FA-9FD5-AF5AF6536871}" presName="root1" presStyleCnt="0"/>
      <dgm:spPr/>
    </dgm:pt>
    <dgm:pt modelId="{08ED1ADF-23DA-4588-A1D6-00D5CCC3EACC}" type="pres">
      <dgm:prSet presAssocID="{5D99BC8F-CFC6-42FA-9FD5-AF5AF6536871}" presName="LevelOneTextNode" presStyleLbl="node0" presStyleIdx="0" presStyleCnt="1" custScaleX="5902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FF2C3A-EFAE-4E1A-825E-B8620BF411D6}" type="pres">
      <dgm:prSet presAssocID="{5D99BC8F-CFC6-42FA-9FD5-AF5AF6536871}" presName="level2hierChild" presStyleCnt="0"/>
      <dgm:spPr/>
    </dgm:pt>
    <dgm:pt modelId="{0F1FBE84-4DF4-438B-8876-B6D555739063}" type="pres">
      <dgm:prSet presAssocID="{5335EBE8-9333-4325-86C4-D86D35E60AC0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378F018D-0BF6-433B-9A1F-466206E01239}" type="pres">
      <dgm:prSet presAssocID="{5335EBE8-9333-4325-86C4-D86D35E60AC0}" presName="connTx" presStyleLbl="parChTrans1D2" presStyleIdx="0" presStyleCnt="3"/>
      <dgm:spPr/>
      <dgm:t>
        <a:bodyPr/>
        <a:lstStyle/>
        <a:p>
          <a:endParaRPr lang="pl-PL"/>
        </a:p>
      </dgm:t>
    </dgm:pt>
    <dgm:pt modelId="{ADB8FB9F-73E9-460A-BF1B-3CACEAF45900}" type="pres">
      <dgm:prSet presAssocID="{69D4A3A3-9DBE-411D-B274-7D11E117D281}" presName="root2" presStyleCnt="0"/>
      <dgm:spPr/>
    </dgm:pt>
    <dgm:pt modelId="{F739E12D-7BA0-4351-AD0A-BEC84473F08A}" type="pres">
      <dgm:prSet presAssocID="{69D4A3A3-9DBE-411D-B274-7D11E117D281}" presName="LevelTwoTextNode" presStyleLbl="node2" presStyleIdx="0" presStyleCnt="3" custScaleY="118748" custLinFactNeighborX="-53" custLinFactNeighborY="-5212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B2C9A28-3795-4E87-8152-61F6FBEFE8F9}" type="pres">
      <dgm:prSet presAssocID="{69D4A3A3-9DBE-411D-B274-7D11E117D281}" presName="level3hierChild" presStyleCnt="0"/>
      <dgm:spPr/>
    </dgm:pt>
    <dgm:pt modelId="{5FC9A4C7-6DFE-4B34-A25A-66ED6376CD29}" type="pres">
      <dgm:prSet presAssocID="{BFABAF72-26A3-4ED6-A5F7-5CAEE608BE8C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5E66CE3B-2CCA-4119-A099-0713B36D803A}" type="pres">
      <dgm:prSet presAssocID="{BFABAF72-26A3-4ED6-A5F7-5CAEE608BE8C}" presName="connTx" presStyleLbl="parChTrans1D2" presStyleIdx="1" presStyleCnt="3"/>
      <dgm:spPr/>
      <dgm:t>
        <a:bodyPr/>
        <a:lstStyle/>
        <a:p>
          <a:endParaRPr lang="pl-PL"/>
        </a:p>
      </dgm:t>
    </dgm:pt>
    <dgm:pt modelId="{424E1B54-39B6-4E93-A6AE-5694E84D9BB1}" type="pres">
      <dgm:prSet presAssocID="{6D671A80-ECF6-496E-8018-AAA6945BFFA3}" presName="root2" presStyleCnt="0"/>
      <dgm:spPr/>
    </dgm:pt>
    <dgm:pt modelId="{1F3A1725-F0D3-4241-B4BE-759D8EF230C2}" type="pres">
      <dgm:prSet presAssocID="{6D671A80-ECF6-496E-8018-AAA6945BFFA3}" presName="LevelTwoTextNode" presStyleLbl="node2" presStyleIdx="1" presStyleCnt="3" custScaleY="110116" custLinFactNeighborX="453" custLinFactNeighborY="-590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BA6F285-1570-4E4F-AEBC-010AFE6F4943}" type="pres">
      <dgm:prSet presAssocID="{6D671A80-ECF6-496E-8018-AAA6945BFFA3}" presName="level3hierChild" presStyleCnt="0"/>
      <dgm:spPr/>
    </dgm:pt>
    <dgm:pt modelId="{92ABB988-1EFB-42EE-8208-5260113B2BA4}" type="pres">
      <dgm:prSet presAssocID="{360EF6EB-598B-4BE4-9766-F79E01691170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C2A249FC-4899-4D04-BE71-9568837F5678}" type="pres">
      <dgm:prSet presAssocID="{360EF6EB-598B-4BE4-9766-F79E01691170}" presName="connTx" presStyleLbl="parChTrans1D2" presStyleIdx="2" presStyleCnt="3"/>
      <dgm:spPr/>
      <dgm:t>
        <a:bodyPr/>
        <a:lstStyle/>
        <a:p>
          <a:endParaRPr lang="pl-PL"/>
        </a:p>
      </dgm:t>
    </dgm:pt>
    <dgm:pt modelId="{DB32827C-2033-4E50-84F9-80BD429E2E2A}" type="pres">
      <dgm:prSet presAssocID="{B119BA97-ACB0-4327-BA21-C5BE60A7E4DF}" presName="root2" presStyleCnt="0"/>
      <dgm:spPr/>
    </dgm:pt>
    <dgm:pt modelId="{14015590-0F98-403F-9ADA-C2D851AB5E12}" type="pres">
      <dgm:prSet presAssocID="{B119BA97-ACB0-4327-BA21-C5BE60A7E4DF}" presName="LevelTwoTextNode" presStyleLbl="node2" presStyleIdx="2" presStyleCnt="3" custScaleY="97999" custLinFactNeighborX="453" custLinFactNeighborY="4597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21D905A-77BA-4766-821E-C70F5BB0DD82}" type="pres">
      <dgm:prSet presAssocID="{B119BA97-ACB0-4327-BA21-C5BE60A7E4DF}" presName="level3hierChild" presStyleCnt="0"/>
      <dgm:spPr/>
    </dgm:pt>
  </dgm:ptLst>
  <dgm:cxnLst>
    <dgm:cxn modelId="{E7DBC934-1558-409F-B974-D99484369F30}" srcId="{EE6A89B4-865D-48F2-BE34-3133C63E600F}" destId="{5D99BC8F-CFC6-42FA-9FD5-AF5AF6536871}" srcOrd="0" destOrd="0" parTransId="{2B91DFFA-C6E2-4125-A439-25F90C9642C3}" sibTransId="{DDB71789-B141-4D52-8F77-96D62AE0F4A3}"/>
    <dgm:cxn modelId="{9FD666CA-B903-4FD7-9BD6-852B8A4A509C}" type="presOf" srcId="{5D99BC8F-CFC6-42FA-9FD5-AF5AF6536871}" destId="{08ED1ADF-23DA-4588-A1D6-00D5CCC3EACC}" srcOrd="0" destOrd="0" presId="urn:microsoft.com/office/officeart/2008/layout/HorizontalMultiLevelHierarchy"/>
    <dgm:cxn modelId="{A0ACF7C3-B1C4-4A6E-9190-BB9E6F0D4037}" type="presOf" srcId="{360EF6EB-598B-4BE4-9766-F79E01691170}" destId="{C2A249FC-4899-4D04-BE71-9568837F5678}" srcOrd="1" destOrd="0" presId="urn:microsoft.com/office/officeart/2008/layout/HorizontalMultiLevelHierarchy"/>
    <dgm:cxn modelId="{0961684D-8C66-4DF0-93DF-85964769A385}" type="presOf" srcId="{6D671A80-ECF6-496E-8018-AAA6945BFFA3}" destId="{1F3A1725-F0D3-4241-B4BE-759D8EF230C2}" srcOrd="0" destOrd="0" presId="urn:microsoft.com/office/officeart/2008/layout/HorizontalMultiLevelHierarchy"/>
    <dgm:cxn modelId="{13111867-4B56-4597-8C32-60F3AB715035}" srcId="{5D99BC8F-CFC6-42FA-9FD5-AF5AF6536871}" destId="{69D4A3A3-9DBE-411D-B274-7D11E117D281}" srcOrd="0" destOrd="0" parTransId="{5335EBE8-9333-4325-86C4-D86D35E60AC0}" sibTransId="{7FDB41D2-16A1-422D-9626-B47DC21E8D50}"/>
    <dgm:cxn modelId="{B050B52E-0328-44EC-B239-0A990055E98C}" srcId="{5D99BC8F-CFC6-42FA-9FD5-AF5AF6536871}" destId="{B119BA97-ACB0-4327-BA21-C5BE60A7E4DF}" srcOrd="2" destOrd="0" parTransId="{360EF6EB-598B-4BE4-9766-F79E01691170}" sibTransId="{4E3B4120-24FD-4CDD-833C-91539F12E5C8}"/>
    <dgm:cxn modelId="{A52C61F3-8E16-4503-946C-8CE5A92B8544}" type="presOf" srcId="{69D4A3A3-9DBE-411D-B274-7D11E117D281}" destId="{F739E12D-7BA0-4351-AD0A-BEC84473F08A}" srcOrd="0" destOrd="0" presId="urn:microsoft.com/office/officeart/2008/layout/HorizontalMultiLevelHierarchy"/>
    <dgm:cxn modelId="{84526D18-E3D9-4114-BB35-D94D54E039CF}" type="presOf" srcId="{B119BA97-ACB0-4327-BA21-C5BE60A7E4DF}" destId="{14015590-0F98-403F-9ADA-C2D851AB5E12}" srcOrd="0" destOrd="0" presId="urn:microsoft.com/office/officeart/2008/layout/HorizontalMultiLevelHierarchy"/>
    <dgm:cxn modelId="{D8D6C4AC-99D1-4B97-9E44-8F2FDEADEF14}" type="presOf" srcId="{EE6A89B4-865D-48F2-BE34-3133C63E600F}" destId="{2D0E3068-29A9-4D16-98EB-76B257D1E134}" srcOrd="0" destOrd="0" presId="urn:microsoft.com/office/officeart/2008/layout/HorizontalMultiLevelHierarchy"/>
    <dgm:cxn modelId="{F259F77B-C98C-4CB8-93FA-34F15FF0AA19}" type="presOf" srcId="{360EF6EB-598B-4BE4-9766-F79E01691170}" destId="{92ABB988-1EFB-42EE-8208-5260113B2BA4}" srcOrd="0" destOrd="0" presId="urn:microsoft.com/office/officeart/2008/layout/HorizontalMultiLevelHierarchy"/>
    <dgm:cxn modelId="{B7CCF1D3-469C-4216-8046-045D60C0AFE0}" srcId="{5D99BC8F-CFC6-42FA-9FD5-AF5AF6536871}" destId="{6D671A80-ECF6-496E-8018-AAA6945BFFA3}" srcOrd="1" destOrd="0" parTransId="{BFABAF72-26A3-4ED6-A5F7-5CAEE608BE8C}" sibTransId="{F101B6ED-4D77-4A6E-9B19-881DE4DAD82B}"/>
    <dgm:cxn modelId="{078CADAB-37BC-466B-B164-B2BC95B8AAC4}" type="presOf" srcId="{5335EBE8-9333-4325-86C4-D86D35E60AC0}" destId="{378F018D-0BF6-433B-9A1F-466206E01239}" srcOrd="1" destOrd="0" presId="urn:microsoft.com/office/officeart/2008/layout/HorizontalMultiLevelHierarchy"/>
    <dgm:cxn modelId="{647AF004-63A4-44D4-8ABE-4C5C6F6A189A}" type="presOf" srcId="{BFABAF72-26A3-4ED6-A5F7-5CAEE608BE8C}" destId="{5E66CE3B-2CCA-4119-A099-0713B36D803A}" srcOrd="1" destOrd="0" presId="urn:microsoft.com/office/officeart/2008/layout/HorizontalMultiLevelHierarchy"/>
    <dgm:cxn modelId="{E156C627-02D5-42B7-9C08-765F82A99508}" type="presOf" srcId="{5335EBE8-9333-4325-86C4-D86D35E60AC0}" destId="{0F1FBE84-4DF4-438B-8876-B6D555739063}" srcOrd="0" destOrd="0" presId="urn:microsoft.com/office/officeart/2008/layout/HorizontalMultiLevelHierarchy"/>
    <dgm:cxn modelId="{537A1F13-CE6C-4E06-9135-8DFDCF502D80}" type="presOf" srcId="{BFABAF72-26A3-4ED6-A5F7-5CAEE608BE8C}" destId="{5FC9A4C7-6DFE-4B34-A25A-66ED6376CD29}" srcOrd="0" destOrd="0" presId="urn:microsoft.com/office/officeart/2008/layout/HorizontalMultiLevelHierarchy"/>
    <dgm:cxn modelId="{9B1C6B0B-929E-4577-97D0-EEA1AD18D846}" type="presParOf" srcId="{2D0E3068-29A9-4D16-98EB-76B257D1E134}" destId="{CA8803E7-D71A-422A-A853-4632FA1E7301}" srcOrd="0" destOrd="0" presId="urn:microsoft.com/office/officeart/2008/layout/HorizontalMultiLevelHierarchy"/>
    <dgm:cxn modelId="{990FDB92-0347-4D24-81F6-1C80B47C39D0}" type="presParOf" srcId="{CA8803E7-D71A-422A-A853-4632FA1E7301}" destId="{08ED1ADF-23DA-4588-A1D6-00D5CCC3EACC}" srcOrd="0" destOrd="0" presId="urn:microsoft.com/office/officeart/2008/layout/HorizontalMultiLevelHierarchy"/>
    <dgm:cxn modelId="{A322D3AE-8CD4-4ACD-8981-071C083942F8}" type="presParOf" srcId="{CA8803E7-D71A-422A-A853-4632FA1E7301}" destId="{31FF2C3A-EFAE-4E1A-825E-B8620BF411D6}" srcOrd="1" destOrd="0" presId="urn:microsoft.com/office/officeart/2008/layout/HorizontalMultiLevelHierarchy"/>
    <dgm:cxn modelId="{BE5DC34C-C423-4189-891A-6A0A9F14570C}" type="presParOf" srcId="{31FF2C3A-EFAE-4E1A-825E-B8620BF411D6}" destId="{0F1FBE84-4DF4-438B-8876-B6D555739063}" srcOrd="0" destOrd="0" presId="urn:microsoft.com/office/officeart/2008/layout/HorizontalMultiLevelHierarchy"/>
    <dgm:cxn modelId="{B27CB3D0-5419-46F7-A74A-ECD373B009A3}" type="presParOf" srcId="{0F1FBE84-4DF4-438B-8876-B6D555739063}" destId="{378F018D-0BF6-433B-9A1F-466206E01239}" srcOrd="0" destOrd="0" presId="urn:microsoft.com/office/officeart/2008/layout/HorizontalMultiLevelHierarchy"/>
    <dgm:cxn modelId="{40CCE324-AB52-4C04-A88C-2FF770AFEBDB}" type="presParOf" srcId="{31FF2C3A-EFAE-4E1A-825E-B8620BF411D6}" destId="{ADB8FB9F-73E9-460A-BF1B-3CACEAF45900}" srcOrd="1" destOrd="0" presId="urn:microsoft.com/office/officeart/2008/layout/HorizontalMultiLevelHierarchy"/>
    <dgm:cxn modelId="{E9C3201F-ECCC-47F8-A70F-1E5E04468CE6}" type="presParOf" srcId="{ADB8FB9F-73E9-460A-BF1B-3CACEAF45900}" destId="{F739E12D-7BA0-4351-AD0A-BEC84473F08A}" srcOrd="0" destOrd="0" presId="urn:microsoft.com/office/officeart/2008/layout/HorizontalMultiLevelHierarchy"/>
    <dgm:cxn modelId="{22C839E1-F1B6-4DD5-BFAB-554AE74AC3B1}" type="presParOf" srcId="{ADB8FB9F-73E9-460A-BF1B-3CACEAF45900}" destId="{3B2C9A28-3795-4E87-8152-61F6FBEFE8F9}" srcOrd="1" destOrd="0" presId="urn:microsoft.com/office/officeart/2008/layout/HorizontalMultiLevelHierarchy"/>
    <dgm:cxn modelId="{520433EC-4CCB-4401-9389-E0A907C67139}" type="presParOf" srcId="{31FF2C3A-EFAE-4E1A-825E-B8620BF411D6}" destId="{5FC9A4C7-6DFE-4B34-A25A-66ED6376CD29}" srcOrd="2" destOrd="0" presId="urn:microsoft.com/office/officeart/2008/layout/HorizontalMultiLevelHierarchy"/>
    <dgm:cxn modelId="{07A022E8-4620-402C-81A7-1345FF4C0CCA}" type="presParOf" srcId="{5FC9A4C7-6DFE-4B34-A25A-66ED6376CD29}" destId="{5E66CE3B-2CCA-4119-A099-0713B36D803A}" srcOrd="0" destOrd="0" presId="urn:microsoft.com/office/officeart/2008/layout/HorizontalMultiLevelHierarchy"/>
    <dgm:cxn modelId="{32D969D3-71E8-4897-979B-B0F40A615447}" type="presParOf" srcId="{31FF2C3A-EFAE-4E1A-825E-B8620BF411D6}" destId="{424E1B54-39B6-4E93-A6AE-5694E84D9BB1}" srcOrd="3" destOrd="0" presId="urn:microsoft.com/office/officeart/2008/layout/HorizontalMultiLevelHierarchy"/>
    <dgm:cxn modelId="{7A90864F-31C4-4966-A9AC-47C45BFBDE9D}" type="presParOf" srcId="{424E1B54-39B6-4E93-A6AE-5694E84D9BB1}" destId="{1F3A1725-F0D3-4241-B4BE-759D8EF230C2}" srcOrd="0" destOrd="0" presId="urn:microsoft.com/office/officeart/2008/layout/HorizontalMultiLevelHierarchy"/>
    <dgm:cxn modelId="{A7797DA1-1DB5-4525-AAE1-3A2149615E2B}" type="presParOf" srcId="{424E1B54-39B6-4E93-A6AE-5694E84D9BB1}" destId="{ABA6F285-1570-4E4F-AEBC-010AFE6F4943}" srcOrd="1" destOrd="0" presId="urn:microsoft.com/office/officeart/2008/layout/HorizontalMultiLevelHierarchy"/>
    <dgm:cxn modelId="{2FA28C08-7C5F-47D8-9AAD-3A0B763127DD}" type="presParOf" srcId="{31FF2C3A-EFAE-4E1A-825E-B8620BF411D6}" destId="{92ABB988-1EFB-42EE-8208-5260113B2BA4}" srcOrd="4" destOrd="0" presId="urn:microsoft.com/office/officeart/2008/layout/HorizontalMultiLevelHierarchy"/>
    <dgm:cxn modelId="{B5C986A7-AE2D-4807-9DCB-5123C579F181}" type="presParOf" srcId="{92ABB988-1EFB-42EE-8208-5260113B2BA4}" destId="{C2A249FC-4899-4D04-BE71-9568837F5678}" srcOrd="0" destOrd="0" presId="urn:microsoft.com/office/officeart/2008/layout/HorizontalMultiLevelHierarchy"/>
    <dgm:cxn modelId="{AECC1820-CED9-4FB0-9A3C-23D7A38E1D10}" type="presParOf" srcId="{31FF2C3A-EFAE-4E1A-825E-B8620BF411D6}" destId="{DB32827C-2033-4E50-84F9-80BD429E2E2A}" srcOrd="5" destOrd="0" presId="urn:microsoft.com/office/officeart/2008/layout/HorizontalMultiLevelHierarchy"/>
    <dgm:cxn modelId="{C68EF9F1-F198-48C6-859D-6A1529E68975}" type="presParOf" srcId="{DB32827C-2033-4E50-84F9-80BD429E2E2A}" destId="{14015590-0F98-403F-9ADA-C2D851AB5E12}" srcOrd="0" destOrd="0" presId="urn:microsoft.com/office/officeart/2008/layout/HorizontalMultiLevelHierarchy"/>
    <dgm:cxn modelId="{382AAF4D-EF49-4D82-8479-4FCB0F3F0DAC}" type="presParOf" srcId="{DB32827C-2033-4E50-84F9-80BD429E2E2A}" destId="{521D905A-77BA-4766-821E-C70F5BB0DD8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96317-CB3D-44E5-9572-663075290BCF}" type="doc">
      <dgm:prSet loTypeId="urn:microsoft.com/office/officeart/2005/8/layout/process4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D0C2D4C-0F08-4E51-801D-42C2629398D8}">
      <dgm:prSet phldrT="[Tekst]" custT="1"/>
      <dgm:spPr/>
      <dgm:t>
        <a:bodyPr/>
        <a:lstStyle/>
        <a:p>
          <a:r>
            <a:rPr lang="pl-PL" sz="1600" b="1" dirty="0" smtClean="0"/>
            <a:t>szkolenia</a:t>
          </a:r>
          <a:endParaRPr lang="pl-PL" sz="1600" b="1" dirty="0"/>
        </a:p>
      </dgm:t>
    </dgm:pt>
    <dgm:pt modelId="{0CF9AD6B-9178-48ED-AA03-5C188EAF1BF6}" type="parTrans" cxnId="{D03F6628-855F-4A5F-93EE-11E6DB9483F2}">
      <dgm:prSet/>
      <dgm:spPr/>
      <dgm:t>
        <a:bodyPr/>
        <a:lstStyle/>
        <a:p>
          <a:endParaRPr lang="pl-PL"/>
        </a:p>
      </dgm:t>
    </dgm:pt>
    <dgm:pt modelId="{9E22741A-238C-43D3-AEDA-7E8CC2601B29}" type="sibTrans" cxnId="{D03F6628-855F-4A5F-93EE-11E6DB9483F2}">
      <dgm:prSet/>
      <dgm:spPr/>
      <dgm:t>
        <a:bodyPr/>
        <a:lstStyle/>
        <a:p>
          <a:endParaRPr lang="pl-PL"/>
        </a:p>
      </dgm:t>
    </dgm:pt>
    <dgm:pt modelId="{D9255953-20DB-41E0-A036-B389FDFD8E5D}">
      <dgm:prSet phldrT="[Tekst]" custT="1"/>
      <dgm:spPr/>
      <dgm:t>
        <a:bodyPr/>
        <a:lstStyle/>
        <a:p>
          <a:r>
            <a:rPr lang="pl-PL" sz="1600" dirty="0" smtClean="0"/>
            <a:t>646 osób </a:t>
          </a:r>
          <a:endParaRPr lang="pl-PL" sz="1600" dirty="0"/>
        </a:p>
      </dgm:t>
    </dgm:pt>
    <dgm:pt modelId="{ABB0743E-125E-4F0B-A5FF-558B6FAAEBCF}" type="parTrans" cxnId="{5E5AE2FE-86C3-4475-8851-053267D8ABD1}">
      <dgm:prSet/>
      <dgm:spPr/>
      <dgm:t>
        <a:bodyPr/>
        <a:lstStyle/>
        <a:p>
          <a:endParaRPr lang="pl-PL"/>
        </a:p>
      </dgm:t>
    </dgm:pt>
    <dgm:pt modelId="{2C28CCCF-AC97-45E4-83A5-E75B7D471848}" type="sibTrans" cxnId="{5E5AE2FE-86C3-4475-8851-053267D8ABD1}">
      <dgm:prSet/>
      <dgm:spPr/>
      <dgm:t>
        <a:bodyPr/>
        <a:lstStyle/>
        <a:p>
          <a:endParaRPr lang="pl-PL"/>
        </a:p>
      </dgm:t>
    </dgm:pt>
    <dgm:pt modelId="{D2666031-9E41-4431-AD7F-F64C13DE814A}">
      <dgm:prSet phldrT="[Tekst]" custT="1"/>
      <dgm:spPr/>
      <dgm:t>
        <a:bodyPr/>
        <a:lstStyle/>
        <a:p>
          <a:r>
            <a:rPr lang="pl-PL" sz="1600" b="1" dirty="0" smtClean="0"/>
            <a:t>staże</a:t>
          </a:r>
          <a:endParaRPr lang="pl-PL" sz="1600" b="1" dirty="0"/>
        </a:p>
      </dgm:t>
    </dgm:pt>
    <dgm:pt modelId="{21894AE1-B99D-4165-9376-011A6949B8C0}" type="parTrans" cxnId="{82608DCA-B2E4-4DFE-8AFA-85A5CD9EDB8A}">
      <dgm:prSet/>
      <dgm:spPr/>
      <dgm:t>
        <a:bodyPr/>
        <a:lstStyle/>
        <a:p>
          <a:endParaRPr lang="pl-PL"/>
        </a:p>
      </dgm:t>
    </dgm:pt>
    <dgm:pt modelId="{B4BBDB21-CCE0-4EED-9C9E-143E559811B8}" type="sibTrans" cxnId="{82608DCA-B2E4-4DFE-8AFA-85A5CD9EDB8A}">
      <dgm:prSet/>
      <dgm:spPr/>
      <dgm:t>
        <a:bodyPr/>
        <a:lstStyle/>
        <a:p>
          <a:endParaRPr lang="pl-PL"/>
        </a:p>
      </dgm:t>
    </dgm:pt>
    <dgm:pt modelId="{09EBC143-7D06-4695-8569-1DE946A5B6F7}">
      <dgm:prSet phldrT="[Tekst]" custT="1"/>
      <dgm:spPr/>
      <dgm:t>
        <a:bodyPr/>
        <a:lstStyle/>
        <a:p>
          <a:r>
            <a:rPr lang="pl-PL" sz="1600" dirty="0" smtClean="0"/>
            <a:t>518 osób </a:t>
          </a:r>
          <a:endParaRPr lang="pl-PL" sz="1600" dirty="0"/>
        </a:p>
      </dgm:t>
    </dgm:pt>
    <dgm:pt modelId="{1884DDD9-D753-4022-8A6D-90DB61E17D1E}" type="parTrans" cxnId="{50239491-AEF7-4E50-80AB-40CEA9EFB820}">
      <dgm:prSet/>
      <dgm:spPr/>
      <dgm:t>
        <a:bodyPr/>
        <a:lstStyle/>
        <a:p>
          <a:endParaRPr lang="pl-PL"/>
        </a:p>
      </dgm:t>
    </dgm:pt>
    <dgm:pt modelId="{DDA704AB-CFAF-4A8F-9835-9D76587D1E6A}" type="sibTrans" cxnId="{50239491-AEF7-4E50-80AB-40CEA9EFB820}">
      <dgm:prSet/>
      <dgm:spPr/>
      <dgm:t>
        <a:bodyPr/>
        <a:lstStyle/>
        <a:p>
          <a:endParaRPr lang="pl-PL"/>
        </a:p>
      </dgm:t>
    </dgm:pt>
    <dgm:pt modelId="{FF2D46F9-5517-4158-8CC5-2EA651360997}">
      <dgm:prSet phldrT="[Tekst]" custT="1"/>
      <dgm:spPr/>
      <dgm:t>
        <a:bodyPr/>
        <a:lstStyle/>
        <a:p>
          <a:r>
            <a:rPr lang="pl-PL" sz="1600" b="1" dirty="0" smtClean="0"/>
            <a:t>prace interwencyjne</a:t>
          </a:r>
        </a:p>
      </dgm:t>
    </dgm:pt>
    <dgm:pt modelId="{9EBB87E5-BE0F-4AE9-9755-47915B9251BF}" type="parTrans" cxnId="{02989EB9-B42D-49AD-8442-6496FA1078CD}">
      <dgm:prSet/>
      <dgm:spPr/>
      <dgm:t>
        <a:bodyPr/>
        <a:lstStyle/>
        <a:p>
          <a:endParaRPr lang="pl-PL"/>
        </a:p>
      </dgm:t>
    </dgm:pt>
    <dgm:pt modelId="{85D15985-F62F-49CB-A2E3-9B92302B9A4D}" type="sibTrans" cxnId="{02989EB9-B42D-49AD-8442-6496FA1078CD}">
      <dgm:prSet/>
      <dgm:spPr/>
      <dgm:t>
        <a:bodyPr/>
        <a:lstStyle/>
        <a:p>
          <a:endParaRPr lang="pl-PL"/>
        </a:p>
      </dgm:t>
    </dgm:pt>
    <dgm:pt modelId="{BD998876-693F-4580-A62E-28D6403F26FF}">
      <dgm:prSet phldrT="[Tekst]" custT="1"/>
      <dgm:spPr/>
      <dgm:t>
        <a:bodyPr/>
        <a:lstStyle/>
        <a:p>
          <a:r>
            <a:rPr lang="pl-PL" sz="1600" dirty="0" smtClean="0"/>
            <a:t>70 osób</a:t>
          </a:r>
          <a:endParaRPr lang="pl-PL" sz="1600" dirty="0"/>
        </a:p>
      </dgm:t>
    </dgm:pt>
    <dgm:pt modelId="{C4CF1E75-7CBD-4758-B702-2F00FBEE1337}" type="parTrans" cxnId="{21555382-D4DD-4EEC-A1FE-11A0EFDC7323}">
      <dgm:prSet/>
      <dgm:spPr/>
      <dgm:t>
        <a:bodyPr/>
        <a:lstStyle/>
        <a:p>
          <a:endParaRPr lang="pl-PL"/>
        </a:p>
      </dgm:t>
    </dgm:pt>
    <dgm:pt modelId="{1A88D247-77B1-4C83-A3EF-65789C216D1B}" type="sibTrans" cxnId="{21555382-D4DD-4EEC-A1FE-11A0EFDC7323}">
      <dgm:prSet/>
      <dgm:spPr/>
      <dgm:t>
        <a:bodyPr/>
        <a:lstStyle/>
        <a:p>
          <a:endParaRPr lang="pl-PL"/>
        </a:p>
      </dgm:t>
    </dgm:pt>
    <dgm:pt modelId="{B6E26F9A-1A3E-47B5-A693-E9A8CD1555FD}">
      <dgm:prSet custT="1"/>
      <dgm:spPr/>
      <dgm:t>
        <a:bodyPr/>
        <a:lstStyle/>
        <a:p>
          <a:r>
            <a:rPr lang="pl-PL" sz="1600" dirty="0" smtClean="0"/>
            <a:t>2 051 188 zł</a:t>
          </a:r>
          <a:endParaRPr lang="pl-PL" sz="1600" dirty="0"/>
        </a:p>
      </dgm:t>
    </dgm:pt>
    <dgm:pt modelId="{2272A50C-06F1-4E0B-BCD9-C9364CBBA1B9}" type="parTrans" cxnId="{17ECA40F-91A0-496E-8BE0-1217E6506D37}">
      <dgm:prSet/>
      <dgm:spPr/>
      <dgm:t>
        <a:bodyPr/>
        <a:lstStyle/>
        <a:p>
          <a:endParaRPr lang="pl-PL"/>
        </a:p>
      </dgm:t>
    </dgm:pt>
    <dgm:pt modelId="{F52E1BEB-D6D7-4D5B-991B-C50895C25FB9}" type="sibTrans" cxnId="{17ECA40F-91A0-496E-8BE0-1217E6506D37}">
      <dgm:prSet/>
      <dgm:spPr/>
      <dgm:t>
        <a:bodyPr/>
        <a:lstStyle/>
        <a:p>
          <a:endParaRPr lang="pl-PL"/>
        </a:p>
      </dgm:t>
    </dgm:pt>
    <dgm:pt modelId="{28F86F6B-4456-4CF9-AC93-5F7F64713A05}">
      <dgm:prSet custT="1"/>
      <dgm:spPr/>
      <dgm:t>
        <a:bodyPr/>
        <a:lstStyle/>
        <a:p>
          <a:r>
            <a:rPr lang="pl-PL" sz="1600" dirty="0" smtClean="0"/>
            <a:t>4 102 712 zł </a:t>
          </a:r>
          <a:endParaRPr lang="pl-PL" sz="1600" dirty="0"/>
        </a:p>
      </dgm:t>
    </dgm:pt>
    <dgm:pt modelId="{CEA04818-B1D9-41C7-8C46-805ED0ABD60D}" type="parTrans" cxnId="{A5CA6CE1-9D98-481A-9112-E942BC6099FE}">
      <dgm:prSet/>
      <dgm:spPr/>
      <dgm:t>
        <a:bodyPr/>
        <a:lstStyle/>
        <a:p>
          <a:endParaRPr lang="pl-PL"/>
        </a:p>
      </dgm:t>
    </dgm:pt>
    <dgm:pt modelId="{C985DB1A-8676-4CC6-90B4-B9119932548B}" type="sibTrans" cxnId="{A5CA6CE1-9D98-481A-9112-E942BC6099FE}">
      <dgm:prSet/>
      <dgm:spPr/>
      <dgm:t>
        <a:bodyPr/>
        <a:lstStyle/>
        <a:p>
          <a:endParaRPr lang="pl-PL"/>
        </a:p>
      </dgm:t>
    </dgm:pt>
    <dgm:pt modelId="{1B5701CC-4CC1-4B49-B2C6-E5AE84CDDAC6}">
      <dgm:prSet custT="1"/>
      <dgm:spPr/>
      <dgm:t>
        <a:bodyPr/>
        <a:lstStyle/>
        <a:p>
          <a:r>
            <a:rPr lang="pl-PL" sz="1600" dirty="0" smtClean="0"/>
            <a:t>290 230 zł</a:t>
          </a:r>
          <a:endParaRPr lang="pl-PL" sz="1600" dirty="0"/>
        </a:p>
      </dgm:t>
    </dgm:pt>
    <dgm:pt modelId="{DAFD8A41-9680-4DB6-BD78-6BA30B2708FA}" type="parTrans" cxnId="{C56F1AF2-2963-46B6-9827-82176B758B8D}">
      <dgm:prSet/>
      <dgm:spPr/>
      <dgm:t>
        <a:bodyPr/>
        <a:lstStyle/>
        <a:p>
          <a:endParaRPr lang="pl-PL"/>
        </a:p>
      </dgm:t>
    </dgm:pt>
    <dgm:pt modelId="{147AD99A-8643-40D7-9731-5B49B0F30C51}" type="sibTrans" cxnId="{C56F1AF2-2963-46B6-9827-82176B758B8D}">
      <dgm:prSet/>
      <dgm:spPr/>
      <dgm:t>
        <a:bodyPr/>
        <a:lstStyle/>
        <a:p>
          <a:endParaRPr lang="pl-PL"/>
        </a:p>
      </dgm:t>
    </dgm:pt>
    <dgm:pt modelId="{C4E39CB3-4F74-4C43-A2C7-0C8247B822FE}">
      <dgm:prSet custT="1"/>
      <dgm:spPr/>
      <dgm:t>
        <a:bodyPr/>
        <a:lstStyle/>
        <a:p>
          <a:r>
            <a:rPr lang="pl-PL" sz="1600" b="1" dirty="0" smtClean="0"/>
            <a:t>roboty publiczne</a:t>
          </a:r>
          <a:endParaRPr lang="pl-PL" sz="1600" b="1" dirty="0"/>
        </a:p>
      </dgm:t>
    </dgm:pt>
    <dgm:pt modelId="{990A2FFB-8E0F-4A73-950D-43FCCDBDCA15}" type="parTrans" cxnId="{7342CCBB-ACB6-47D4-9B4B-9AFD18A7C468}">
      <dgm:prSet/>
      <dgm:spPr/>
      <dgm:t>
        <a:bodyPr/>
        <a:lstStyle/>
        <a:p>
          <a:endParaRPr lang="pl-PL"/>
        </a:p>
      </dgm:t>
    </dgm:pt>
    <dgm:pt modelId="{803CBB99-EEB4-4A5B-A0D3-9743AC0E741B}" type="sibTrans" cxnId="{7342CCBB-ACB6-47D4-9B4B-9AFD18A7C468}">
      <dgm:prSet/>
      <dgm:spPr/>
      <dgm:t>
        <a:bodyPr/>
        <a:lstStyle/>
        <a:p>
          <a:endParaRPr lang="pl-PL"/>
        </a:p>
      </dgm:t>
    </dgm:pt>
    <dgm:pt modelId="{C9E78A57-CBE7-4538-BBD2-17472DE2E047}">
      <dgm:prSet custT="1"/>
      <dgm:spPr/>
      <dgm:t>
        <a:bodyPr/>
        <a:lstStyle/>
        <a:p>
          <a:r>
            <a:rPr lang="pl-PL" sz="1600" b="1" dirty="0" smtClean="0"/>
            <a:t>prace społecznie użyteczne</a:t>
          </a:r>
          <a:endParaRPr lang="pl-PL" sz="1600" b="1" dirty="0"/>
        </a:p>
      </dgm:t>
    </dgm:pt>
    <dgm:pt modelId="{1F8A3ACE-5433-4410-97C3-54488E971EC3}" type="parTrans" cxnId="{4533FA61-2E81-46DE-9410-85109866EAD9}">
      <dgm:prSet/>
      <dgm:spPr/>
      <dgm:t>
        <a:bodyPr/>
        <a:lstStyle/>
        <a:p>
          <a:endParaRPr lang="pl-PL"/>
        </a:p>
      </dgm:t>
    </dgm:pt>
    <dgm:pt modelId="{E899E74C-9C52-4CBF-B8C6-BFE2C01A572F}" type="sibTrans" cxnId="{4533FA61-2E81-46DE-9410-85109866EAD9}">
      <dgm:prSet/>
      <dgm:spPr/>
      <dgm:t>
        <a:bodyPr/>
        <a:lstStyle/>
        <a:p>
          <a:endParaRPr lang="pl-PL"/>
        </a:p>
      </dgm:t>
    </dgm:pt>
    <dgm:pt modelId="{57331FD6-A9E5-40A4-A3C8-DE8B629E621D}">
      <dgm:prSet custT="1"/>
      <dgm:spPr/>
      <dgm:t>
        <a:bodyPr/>
        <a:lstStyle/>
        <a:p>
          <a:r>
            <a:rPr lang="pl-PL" sz="1600" dirty="0" smtClean="0"/>
            <a:t>20 osób</a:t>
          </a:r>
          <a:endParaRPr lang="pl-PL" sz="1600" dirty="0"/>
        </a:p>
      </dgm:t>
    </dgm:pt>
    <dgm:pt modelId="{E0C8CA31-EE5B-4C6E-A356-36282A5D0289}" type="parTrans" cxnId="{89D5909A-351B-4C70-8B44-8DD67BA3FC71}">
      <dgm:prSet/>
      <dgm:spPr/>
      <dgm:t>
        <a:bodyPr/>
        <a:lstStyle/>
        <a:p>
          <a:endParaRPr lang="pl-PL"/>
        </a:p>
      </dgm:t>
    </dgm:pt>
    <dgm:pt modelId="{A7B2782F-1933-444E-9591-52067DC0B354}" type="sibTrans" cxnId="{89D5909A-351B-4C70-8B44-8DD67BA3FC71}">
      <dgm:prSet/>
      <dgm:spPr/>
      <dgm:t>
        <a:bodyPr/>
        <a:lstStyle/>
        <a:p>
          <a:endParaRPr lang="pl-PL"/>
        </a:p>
      </dgm:t>
    </dgm:pt>
    <dgm:pt modelId="{5E189606-B001-48AB-ACD7-B25253262BD3}">
      <dgm:prSet custT="1"/>
      <dgm:spPr/>
      <dgm:t>
        <a:bodyPr/>
        <a:lstStyle/>
        <a:p>
          <a:r>
            <a:rPr lang="pl-PL" sz="1600" dirty="0" smtClean="0"/>
            <a:t>101 600 zł</a:t>
          </a:r>
          <a:endParaRPr lang="pl-PL" sz="1600" dirty="0"/>
        </a:p>
      </dgm:t>
    </dgm:pt>
    <dgm:pt modelId="{6190BE12-158B-4444-9BDC-38DB09989A15}" type="parTrans" cxnId="{9202300B-9F67-4E4E-A739-4B178A0790C0}">
      <dgm:prSet/>
      <dgm:spPr/>
      <dgm:t>
        <a:bodyPr/>
        <a:lstStyle/>
        <a:p>
          <a:endParaRPr lang="pl-PL"/>
        </a:p>
      </dgm:t>
    </dgm:pt>
    <dgm:pt modelId="{C8BE80DF-0476-4EE0-B13F-B092A8D0A786}" type="sibTrans" cxnId="{9202300B-9F67-4E4E-A739-4B178A0790C0}">
      <dgm:prSet/>
      <dgm:spPr/>
      <dgm:t>
        <a:bodyPr/>
        <a:lstStyle/>
        <a:p>
          <a:endParaRPr lang="pl-PL"/>
        </a:p>
      </dgm:t>
    </dgm:pt>
    <dgm:pt modelId="{021E9D36-AB33-4637-A73B-A09AF773D516}">
      <dgm:prSet custT="1"/>
      <dgm:spPr/>
      <dgm:t>
        <a:bodyPr/>
        <a:lstStyle/>
        <a:p>
          <a:r>
            <a:rPr lang="pl-PL" sz="1600" dirty="0" smtClean="0"/>
            <a:t>60 osób</a:t>
          </a:r>
          <a:endParaRPr lang="pl-PL" sz="1600" dirty="0"/>
        </a:p>
      </dgm:t>
    </dgm:pt>
    <dgm:pt modelId="{65E5DB4A-F5E8-4E80-9E4E-FE4510F3D4CB}" type="parTrans" cxnId="{6F4C0FCD-0959-493A-A98C-E47163A3070E}">
      <dgm:prSet/>
      <dgm:spPr/>
      <dgm:t>
        <a:bodyPr/>
        <a:lstStyle/>
        <a:p>
          <a:endParaRPr lang="pl-PL"/>
        </a:p>
      </dgm:t>
    </dgm:pt>
    <dgm:pt modelId="{81F55E02-62CE-4A2A-96AC-FA90271FD09C}" type="sibTrans" cxnId="{6F4C0FCD-0959-493A-A98C-E47163A3070E}">
      <dgm:prSet/>
      <dgm:spPr/>
      <dgm:t>
        <a:bodyPr/>
        <a:lstStyle/>
        <a:p>
          <a:endParaRPr lang="pl-PL"/>
        </a:p>
      </dgm:t>
    </dgm:pt>
    <dgm:pt modelId="{166F819C-E25B-4C67-B409-CE6943D81431}">
      <dgm:prSet custT="1"/>
      <dgm:spPr/>
      <dgm:t>
        <a:bodyPr/>
        <a:lstStyle/>
        <a:p>
          <a:r>
            <a:rPr lang="pl-PL" sz="1600" dirty="0" smtClean="0"/>
            <a:t>59 600 zł</a:t>
          </a:r>
          <a:endParaRPr lang="pl-PL" sz="1600" dirty="0"/>
        </a:p>
      </dgm:t>
    </dgm:pt>
    <dgm:pt modelId="{E60D8EEC-D5CA-447A-916D-EF5D4220E5FC}" type="parTrans" cxnId="{E798977C-D8B4-403A-AF0B-3D6B14AB2992}">
      <dgm:prSet/>
      <dgm:spPr/>
      <dgm:t>
        <a:bodyPr/>
        <a:lstStyle/>
        <a:p>
          <a:endParaRPr lang="pl-PL"/>
        </a:p>
      </dgm:t>
    </dgm:pt>
    <dgm:pt modelId="{F99462F7-30E3-49D5-9995-28676A8BAD6A}" type="sibTrans" cxnId="{E798977C-D8B4-403A-AF0B-3D6B14AB2992}">
      <dgm:prSet/>
      <dgm:spPr/>
      <dgm:t>
        <a:bodyPr/>
        <a:lstStyle/>
        <a:p>
          <a:endParaRPr lang="pl-PL"/>
        </a:p>
      </dgm:t>
    </dgm:pt>
    <dgm:pt modelId="{E94D7A77-1AD6-45C0-A04F-142EDE48BE29}" type="pres">
      <dgm:prSet presAssocID="{45C96317-CB3D-44E5-9572-663075290B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A3463C0-D432-4E8F-BF33-D51079DD5B22}" type="pres">
      <dgm:prSet presAssocID="{C9E78A57-CBE7-4538-BBD2-17472DE2E047}" presName="boxAndChildren" presStyleCnt="0"/>
      <dgm:spPr/>
      <dgm:t>
        <a:bodyPr/>
        <a:lstStyle/>
        <a:p>
          <a:endParaRPr lang="pl-PL"/>
        </a:p>
      </dgm:t>
    </dgm:pt>
    <dgm:pt modelId="{2249A42B-3FF4-4A9E-A10B-7FE2FCD80C39}" type="pres">
      <dgm:prSet presAssocID="{C9E78A57-CBE7-4538-BBD2-17472DE2E047}" presName="parentTextBox" presStyleLbl="node1" presStyleIdx="0" presStyleCnt="5"/>
      <dgm:spPr/>
      <dgm:t>
        <a:bodyPr/>
        <a:lstStyle/>
        <a:p>
          <a:endParaRPr lang="pl-PL"/>
        </a:p>
      </dgm:t>
    </dgm:pt>
    <dgm:pt modelId="{0C2C8C30-EDA7-4B40-BA3A-549F2BB98A5B}" type="pres">
      <dgm:prSet presAssocID="{C9E78A57-CBE7-4538-BBD2-17472DE2E047}" presName="entireBox" presStyleLbl="node1" presStyleIdx="0" presStyleCnt="5"/>
      <dgm:spPr/>
      <dgm:t>
        <a:bodyPr/>
        <a:lstStyle/>
        <a:p>
          <a:endParaRPr lang="pl-PL"/>
        </a:p>
      </dgm:t>
    </dgm:pt>
    <dgm:pt modelId="{958B017F-EC23-4C13-95A6-27F06CF3EFA8}" type="pres">
      <dgm:prSet presAssocID="{C9E78A57-CBE7-4538-BBD2-17472DE2E047}" presName="descendantBox" presStyleCnt="0"/>
      <dgm:spPr/>
      <dgm:t>
        <a:bodyPr/>
        <a:lstStyle/>
        <a:p>
          <a:endParaRPr lang="pl-PL"/>
        </a:p>
      </dgm:t>
    </dgm:pt>
    <dgm:pt modelId="{D66AE692-B8D5-4A1A-9397-65A04D3308CA}" type="pres">
      <dgm:prSet presAssocID="{021E9D36-AB33-4637-A73B-A09AF773D516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529D6B-1486-47D0-B2AF-E53DFBD8ED0A}" type="pres">
      <dgm:prSet presAssocID="{166F819C-E25B-4C67-B409-CE6943D81431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52114C-A1F5-44A5-8693-359EB59B7889}" type="pres">
      <dgm:prSet presAssocID="{803CBB99-EEB4-4A5B-A0D3-9743AC0E741B}" presName="sp" presStyleCnt="0"/>
      <dgm:spPr/>
      <dgm:t>
        <a:bodyPr/>
        <a:lstStyle/>
        <a:p>
          <a:endParaRPr lang="pl-PL"/>
        </a:p>
      </dgm:t>
    </dgm:pt>
    <dgm:pt modelId="{470F08E5-C652-4B90-AB07-4D587C1E7009}" type="pres">
      <dgm:prSet presAssocID="{C4E39CB3-4F74-4C43-A2C7-0C8247B822FE}" presName="arrowAndChildren" presStyleCnt="0"/>
      <dgm:spPr/>
      <dgm:t>
        <a:bodyPr/>
        <a:lstStyle/>
        <a:p>
          <a:endParaRPr lang="pl-PL"/>
        </a:p>
      </dgm:t>
    </dgm:pt>
    <dgm:pt modelId="{1276475C-1B95-4D12-A741-F3E59C68C85F}" type="pres">
      <dgm:prSet presAssocID="{C4E39CB3-4F74-4C43-A2C7-0C8247B822FE}" presName="parentTextArrow" presStyleLbl="node1" presStyleIdx="0" presStyleCnt="5"/>
      <dgm:spPr/>
      <dgm:t>
        <a:bodyPr/>
        <a:lstStyle/>
        <a:p>
          <a:endParaRPr lang="pl-PL"/>
        </a:p>
      </dgm:t>
    </dgm:pt>
    <dgm:pt modelId="{7B8A90D5-185A-41C6-ACBA-27AA98CF4C3B}" type="pres">
      <dgm:prSet presAssocID="{C4E39CB3-4F74-4C43-A2C7-0C8247B822FE}" presName="arrow" presStyleLbl="node1" presStyleIdx="1" presStyleCnt="5"/>
      <dgm:spPr/>
      <dgm:t>
        <a:bodyPr/>
        <a:lstStyle/>
        <a:p>
          <a:endParaRPr lang="pl-PL"/>
        </a:p>
      </dgm:t>
    </dgm:pt>
    <dgm:pt modelId="{EB7655C0-3AD0-40E4-BCDE-292006F3C043}" type="pres">
      <dgm:prSet presAssocID="{C4E39CB3-4F74-4C43-A2C7-0C8247B822FE}" presName="descendantArrow" presStyleCnt="0"/>
      <dgm:spPr/>
      <dgm:t>
        <a:bodyPr/>
        <a:lstStyle/>
        <a:p>
          <a:endParaRPr lang="pl-PL"/>
        </a:p>
      </dgm:t>
    </dgm:pt>
    <dgm:pt modelId="{CE4F4660-EDE6-4DF6-BD71-1A49686AC295}" type="pres">
      <dgm:prSet presAssocID="{57331FD6-A9E5-40A4-A3C8-DE8B629E621D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5B7988-FD1B-48CD-A4F7-62095A2445FF}" type="pres">
      <dgm:prSet presAssocID="{5E189606-B001-48AB-ACD7-B25253262BD3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9E1544-6F30-4AD8-964C-D38EC56F9C2F}" type="pres">
      <dgm:prSet presAssocID="{85D15985-F62F-49CB-A2E3-9B92302B9A4D}" presName="sp" presStyleCnt="0"/>
      <dgm:spPr/>
      <dgm:t>
        <a:bodyPr/>
        <a:lstStyle/>
        <a:p>
          <a:endParaRPr lang="pl-PL"/>
        </a:p>
      </dgm:t>
    </dgm:pt>
    <dgm:pt modelId="{EC2054D6-AFD5-4B99-9F58-D1F35C82120E}" type="pres">
      <dgm:prSet presAssocID="{FF2D46F9-5517-4158-8CC5-2EA651360997}" presName="arrowAndChildren" presStyleCnt="0"/>
      <dgm:spPr/>
      <dgm:t>
        <a:bodyPr/>
        <a:lstStyle/>
        <a:p>
          <a:endParaRPr lang="pl-PL"/>
        </a:p>
      </dgm:t>
    </dgm:pt>
    <dgm:pt modelId="{F6858CC1-7EC5-45A8-8A90-809C12DE21EE}" type="pres">
      <dgm:prSet presAssocID="{FF2D46F9-5517-4158-8CC5-2EA651360997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536D2395-CE3E-48CB-832B-07D5986C22A6}" type="pres">
      <dgm:prSet presAssocID="{FF2D46F9-5517-4158-8CC5-2EA651360997}" presName="arrow" presStyleLbl="node1" presStyleIdx="2" presStyleCnt="5"/>
      <dgm:spPr/>
      <dgm:t>
        <a:bodyPr/>
        <a:lstStyle/>
        <a:p>
          <a:endParaRPr lang="pl-PL"/>
        </a:p>
      </dgm:t>
    </dgm:pt>
    <dgm:pt modelId="{74274BE0-BFAF-4F36-9C31-AF74AD2E7CCF}" type="pres">
      <dgm:prSet presAssocID="{FF2D46F9-5517-4158-8CC5-2EA651360997}" presName="descendantArrow" presStyleCnt="0"/>
      <dgm:spPr/>
      <dgm:t>
        <a:bodyPr/>
        <a:lstStyle/>
        <a:p>
          <a:endParaRPr lang="pl-PL"/>
        </a:p>
      </dgm:t>
    </dgm:pt>
    <dgm:pt modelId="{826D6BEE-ACEC-43DF-A4F7-8C3417532E29}" type="pres">
      <dgm:prSet presAssocID="{BD998876-693F-4580-A62E-28D6403F26FF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89C8B6-DDCE-4B56-9F4C-9EAFB8DCF3BF}" type="pres">
      <dgm:prSet presAssocID="{1B5701CC-4CC1-4B49-B2C6-E5AE84CDDAC6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8F8F25-EDD9-49BB-A859-8616BB8F435B}" type="pres">
      <dgm:prSet presAssocID="{B4BBDB21-CCE0-4EED-9C9E-143E559811B8}" presName="sp" presStyleCnt="0"/>
      <dgm:spPr/>
      <dgm:t>
        <a:bodyPr/>
        <a:lstStyle/>
        <a:p>
          <a:endParaRPr lang="pl-PL"/>
        </a:p>
      </dgm:t>
    </dgm:pt>
    <dgm:pt modelId="{3DD86006-D5F7-4693-9CB9-CA3FE0CABB5E}" type="pres">
      <dgm:prSet presAssocID="{D2666031-9E41-4431-AD7F-F64C13DE814A}" presName="arrowAndChildren" presStyleCnt="0"/>
      <dgm:spPr/>
      <dgm:t>
        <a:bodyPr/>
        <a:lstStyle/>
        <a:p>
          <a:endParaRPr lang="pl-PL"/>
        </a:p>
      </dgm:t>
    </dgm:pt>
    <dgm:pt modelId="{C7D0957C-C6AC-4513-B178-3112B3264299}" type="pres">
      <dgm:prSet presAssocID="{D2666031-9E41-4431-AD7F-F64C13DE814A}" presName="parentTextArrow" presStyleLbl="node1" presStyleIdx="2" presStyleCnt="5"/>
      <dgm:spPr/>
      <dgm:t>
        <a:bodyPr/>
        <a:lstStyle/>
        <a:p>
          <a:endParaRPr lang="pl-PL"/>
        </a:p>
      </dgm:t>
    </dgm:pt>
    <dgm:pt modelId="{4DFFDEC2-C6C1-4A88-A2AC-59E267CA96F8}" type="pres">
      <dgm:prSet presAssocID="{D2666031-9E41-4431-AD7F-F64C13DE814A}" presName="arrow" presStyleLbl="node1" presStyleIdx="3" presStyleCnt="5"/>
      <dgm:spPr/>
      <dgm:t>
        <a:bodyPr/>
        <a:lstStyle/>
        <a:p>
          <a:endParaRPr lang="pl-PL"/>
        </a:p>
      </dgm:t>
    </dgm:pt>
    <dgm:pt modelId="{BA445F30-4206-4CDA-92F4-A1F64725981B}" type="pres">
      <dgm:prSet presAssocID="{D2666031-9E41-4431-AD7F-F64C13DE814A}" presName="descendantArrow" presStyleCnt="0"/>
      <dgm:spPr/>
      <dgm:t>
        <a:bodyPr/>
        <a:lstStyle/>
        <a:p>
          <a:endParaRPr lang="pl-PL"/>
        </a:p>
      </dgm:t>
    </dgm:pt>
    <dgm:pt modelId="{64B68871-1915-46BA-BB55-E85479E3A8CC}" type="pres">
      <dgm:prSet presAssocID="{09EBC143-7D06-4695-8569-1DE946A5B6F7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3CF193-DE2C-4512-B69F-629901AB94D1}" type="pres">
      <dgm:prSet presAssocID="{28F86F6B-4456-4CF9-AC93-5F7F64713A05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15E07E-E1A0-42CD-8559-39F9BEACB470}" type="pres">
      <dgm:prSet presAssocID="{9E22741A-238C-43D3-AEDA-7E8CC2601B29}" presName="sp" presStyleCnt="0"/>
      <dgm:spPr/>
      <dgm:t>
        <a:bodyPr/>
        <a:lstStyle/>
        <a:p>
          <a:endParaRPr lang="pl-PL"/>
        </a:p>
      </dgm:t>
    </dgm:pt>
    <dgm:pt modelId="{11CF25EA-3DD3-4C10-B8C9-6594DAFBD52A}" type="pres">
      <dgm:prSet presAssocID="{0D0C2D4C-0F08-4E51-801D-42C2629398D8}" presName="arrowAndChildren" presStyleCnt="0"/>
      <dgm:spPr/>
      <dgm:t>
        <a:bodyPr/>
        <a:lstStyle/>
        <a:p>
          <a:endParaRPr lang="pl-PL"/>
        </a:p>
      </dgm:t>
    </dgm:pt>
    <dgm:pt modelId="{0FE8FA6A-E70B-40FF-96B2-7807274408DA}" type="pres">
      <dgm:prSet presAssocID="{0D0C2D4C-0F08-4E51-801D-42C2629398D8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1BF28BFE-A613-4D94-8D53-C358860533FF}" type="pres">
      <dgm:prSet presAssocID="{0D0C2D4C-0F08-4E51-801D-42C2629398D8}" presName="arrow" presStyleLbl="node1" presStyleIdx="4" presStyleCnt="5"/>
      <dgm:spPr/>
      <dgm:t>
        <a:bodyPr/>
        <a:lstStyle/>
        <a:p>
          <a:endParaRPr lang="pl-PL"/>
        </a:p>
      </dgm:t>
    </dgm:pt>
    <dgm:pt modelId="{A244F81A-FA01-4F55-99DC-A7B3E8313829}" type="pres">
      <dgm:prSet presAssocID="{0D0C2D4C-0F08-4E51-801D-42C2629398D8}" presName="descendantArrow" presStyleCnt="0"/>
      <dgm:spPr/>
      <dgm:t>
        <a:bodyPr/>
        <a:lstStyle/>
        <a:p>
          <a:endParaRPr lang="pl-PL"/>
        </a:p>
      </dgm:t>
    </dgm:pt>
    <dgm:pt modelId="{A5212029-F408-438D-9870-3E5AA27647FF}" type="pres">
      <dgm:prSet presAssocID="{D9255953-20DB-41E0-A036-B389FDFD8E5D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770C40-3872-4FC6-9823-5E44470B14BC}" type="pres">
      <dgm:prSet presAssocID="{B6E26F9A-1A3E-47B5-A693-E9A8CD1555FD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2703613-997A-45F6-9B83-FD8943EDEA41}" type="presOf" srcId="{D9255953-20DB-41E0-A036-B389FDFD8E5D}" destId="{A5212029-F408-438D-9870-3E5AA27647FF}" srcOrd="0" destOrd="0" presId="urn:microsoft.com/office/officeart/2005/8/layout/process4"/>
    <dgm:cxn modelId="{1140854F-DAD9-48F1-8A61-D5DFE14807DE}" type="presOf" srcId="{45C96317-CB3D-44E5-9572-663075290BCF}" destId="{E94D7A77-1AD6-45C0-A04F-142EDE48BE29}" srcOrd="0" destOrd="0" presId="urn:microsoft.com/office/officeart/2005/8/layout/process4"/>
    <dgm:cxn modelId="{516D726C-7278-42EA-9563-3E88169C6AA7}" type="presOf" srcId="{BD998876-693F-4580-A62E-28D6403F26FF}" destId="{826D6BEE-ACEC-43DF-A4F7-8C3417532E29}" srcOrd="0" destOrd="0" presId="urn:microsoft.com/office/officeart/2005/8/layout/process4"/>
    <dgm:cxn modelId="{2F67FCBF-3B08-4EA4-B715-444B24DDF4D3}" type="presOf" srcId="{C4E39CB3-4F74-4C43-A2C7-0C8247B822FE}" destId="{1276475C-1B95-4D12-A741-F3E59C68C85F}" srcOrd="0" destOrd="0" presId="urn:microsoft.com/office/officeart/2005/8/layout/process4"/>
    <dgm:cxn modelId="{7CE6690D-6222-443F-B6C1-B3E6E31D5A5A}" type="presOf" srcId="{0D0C2D4C-0F08-4E51-801D-42C2629398D8}" destId="{1BF28BFE-A613-4D94-8D53-C358860533FF}" srcOrd="1" destOrd="0" presId="urn:microsoft.com/office/officeart/2005/8/layout/process4"/>
    <dgm:cxn modelId="{7342CCBB-ACB6-47D4-9B4B-9AFD18A7C468}" srcId="{45C96317-CB3D-44E5-9572-663075290BCF}" destId="{C4E39CB3-4F74-4C43-A2C7-0C8247B822FE}" srcOrd="3" destOrd="0" parTransId="{990A2FFB-8E0F-4A73-950D-43FCCDBDCA15}" sibTransId="{803CBB99-EEB4-4A5B-A0D3-9743AC0E741B}"/>
    <dgm:cxn modelId="{4533FA61-2E81-46DE-9410-85109866EAD9}" srcId="{45C96317-CB3D-44E5-9572-663075290BCF}" destId="{C9E78A57-CBE7-4538-BBD2-17472DE2E047}" srcOrd="4" destOrd="0" parTransId="{1F8A3ACE-5433-4410-97C3-54488E971EC3}" sibTransId="{E899E74C-9C52-4CBF-B8C6-BFE2C01A572F}"/>
    <dgm:cxn modelId="{011CB014-E966-4805-B184-4EFF9E6E4242}" type="presOf" srcId="{021E9D36-AB33-4637-A73B-A09AF773D516}" destId="{D66AE692-B8D5-4A1A-9397-65A04D3308CA}" srcOrd="0" destOrd="0" presId="urn:microsoft.com/office/officeart/2005/8/layout/process4"/>
    <dgm:cxn modelId="{E798977C-D8B4-403A-AF0B-3D6B14AB2992}" srcId="{C9E78A57-CBE7-4538-BBD2-17472DE2E047}" destId="{166F819C-E25B-4C67-B409-CE6943D81431}" srcOrd="1" destOrd="0" parTransId="{E60D8EEC-D5CA-447A-916D-EF5D4220E5FC}" sibTransId="{F99462F7-30E3-49D5-9995-28676A8BAD6A}"/>
    <dgm:cxn modelId="{ACE07A5D-3DAF-492A-B431-E02D4613DF63}" type="presOf" srcId="{FF2D46F9-5517-4158-8CC5-2EA651360997}" destId="{F6858CC1-7EC5-45A8-8A90-809C12DE21EE}" srcOrd="0" destOrd="0" presId="urn:microsoft.com/office/officeart/2005/8/layout/process4"/>
    <dgm:cxn modelId="{82608DCA-B2E4-4DFE-8AFA-85A5CD9EDB8A}" srcId="{45C96317-CB3D-44E5-9572-663075290BCF}" destId="{D2666031-9E41-4431-AD7F-F64C13DE814A}" srcOrd="1" destOrd="0" parTransId="{21894AE1-B99D-4165-9376-011A6949B8C0}" sibTransId="{B4BBDB21-CCE0-4EED-9C9E-143E559811B8}"/>
    <dgm:cxn modelId="{62C6D9B1-1658-4FE2-B0C4-0F30F5792D75}" type="presOf" srcId="{5E189606-B001-48AB-ACD7-B25253262BD3}" destId="{895B7988-FD1B-48CD-A4F7-62095A2445FF}" srcOrd="0" destOrd="0" presId="urn:microsoft.com/office/officeart/2005/8/layout/process4"/>
    <dgm:cxn modelId="{50239491-AEF7-4E50-80AB-40CEA9EFB820}" srcId="{D2666031-9E41-4431-AD7F-F64C13DE814A}" destId="{09EBC143-7D06-4695-8569-1DE946A5B6F7}" srcOrd="0" destOrd="0" parTransId="{1884DDD9-D753-4022-8A6D-90DB61E17D1E}" sibTransId="{DDA704AB-CFAF-4A8F-9835-9D76587D1E6A}"/>
    <dgm:cxn modelId="{49E98C11-B7B4-4181-947D-5B8A0B5793F0}" type="presOf" srcId="{C9E78A57-CBE7-4538-BBD2-17472DE2E047}" destId="{2249A42B-3FF4-4A9E-A10B-7FE2FCD80C39}" srcOrd="0" destOrd="0" presId="urn:microsoft.com/office/officeart/2005/8/layout/process4"/>
    <dgm:cxn modelId="{6F4C0FCD-0959-493A-A98C-E47163A3070E}" srcId="{C9E78A57-CBE7-4538-BBD2-17472DE2E047}" destId="{021E9D36-AB33-4637-A73B-A09AF773D516}" srcOrd="0" destOrd="0" parTransId="{65E5DB4A-F5E8-4E80-9E4E-FE4510F3D4CB}" sibTransId="{81F55E02-62CE-4A2A-96AC-FA90271FD09C}"/>
    <dgm:cxn modelId="{822F8561-11B5-40A5-9567-544FE4925293}" type="presOf" srcId="{C4E39CB3-4F74-4C43-A2C7-0C8247B822FE}" destId="{7B8A90D5-185A-41C6-ACBA-27AA98CF4C3B}" srcOrd="1" destOrd="0" presId="urn:microsoft.com/office/officeart/2005/8/layout/process4"/>
    <dgm:cxn modelId="{C56F1AF2-2963-46B6-9827-82176B758B8D}" srcId="{FF2D46F9-5517-4158-8CC5-2EA651360997}" destId="{1B5701CC-4CC1-4B49-B2C6-E5AE84CDDAC6}" srcOrd="1" destOrd="0" parTransId="{DAFD8A41-9680-4DB6-BD78-6BA30B2708FA}" sibTransId="{147AD99A-8643-40D7-9731-5B49B0F30C51}"/>
    <dgm:cxn modelId="{02989EB9-B42D-49AD-8442-6496FA1078CD}" srcId="{45C96317-CB3D-44E5-9572-663075290BCF}" destId="{FF2D46F9-5517-4158-8CC5-2EA651360997}" srcOrd="2" destOrd="0" parTransId="{9EBB87E5-BE0F-4AE9-9755-47915B9251BF}" sibTransId="{85D15985-F62F-49CB-A2E3-9B92302B9A4D}"/>
    <dgm:cxn modelId="{5E5AE2FE-86C3-4475-8851-053267D8ABD1}" srcId="{0D0C2D4C-0F08-4E51-801D-42C2629398D8}" destId="{D9255953-20DB-41E0-A036-B389FDFD8E5D}" srcOrd="0" destOrd="0" parTransId="{ABB0743E-125E-4F0B-A5FF-558B6FAAEBCF}" sibTransId="{2C28CCCF-AC97-45E4-83A5-E75B7D471848}"/>
    <dgm:cxn modelId="{A5CA6CE1-9D98-481A-9112-E942BC6099FE}" srcId="{D2666031-9E41-4431-AD7F-F64C13DE814A}" destId="{28F86F6B-4456-4CF9-AC93-5F7F64713A05}" srcOrd="1" destOrd="0" parTransId="{CEA04818-B1D9-41C7-8C46-805ED0ABD60D}" sibTransId="{C985DB1A-8676-4CC6-90B4-B9119932548B}"/>
    <dgm:cxn modelId="{D5774219-38C4-4B7D-AEB2-667526B57FC4}" type="presOf" srcId="{FF2D46F9-5517-4158-8CC5-2EA651360997}" destId="{536D2395-CE3E-48CB-832B-07D5986C22A6}" srcOrd="1" destOrd="0" presId="urn:microsoft.com/office/officeart/2005/8/layout/process4"/>
    <dgm:cxn modelId="{D03F6628-855F-4A5F-93EE-11E6DB9483F2}" srcId="{45C96317-CB3D-44E5-9572-663075290BCF}" destId="{0D0C2D4C-0F08-4E51-801D-42C2629398D8}" srcOrd="0" destOrd="0" parTransId="{0CF9AD6B-9178-48ED-AA03-5C188EAF1BF6}" sibTransId="{9E22741A-238C-43D3-AEDA-7E8CC2601B29}"/>
    <dgm:cxn modelId="{E54F2FA9-2BAA-4A80-BB9A-8044CB5A6652}" type="presOf" srcId="{166F819C-E25B-4C67-B409-CE6943D81431}" destId="{05529D6B-1486-47D0-B2AF-E53DFBD8ED0A}" srcOrd="0" destOrd="0" presId="urn:microsoft.com/office/officeart/2005/8/layout/process4"/>
    <dgm:cxn modelId="{17ECA40F-91A0-496E-8BE0-1217E6506D37}" srcId="{0D0C2D4C-0F08-4E51-801D-42C2629398D8}" destId="{B6E26F9A-1A3E-47B5-A693-E9A8CD1555FD}" srcOrd="1" destOrd="0" parTransId="{2272A50C-06F1-4E0B-BCD9-C9364CBBA1B9}" sibTransId="{F52E1BEB-D6D7-4D5B-991B-C50895C25FB9}"/>
    <dgm:cxn modelId="{21555382-D4DD-4EEC-A1FE-11A0EFDC7323}" srcId="{FF2D46F9-5517-4158-8CC5-2EA651360997}" destId="{BD998876-693F-4580-A62E-28D6403F26FF}" srcOrd="0" destOrd="0" parTransId="{C4CF1E75-7CBD-4758-B702-2F00FBEE1337}" sibTransId="{1A88D247-77B1-4C83-A3EF-65789C216D1B}"/>
    <dgm:cxn modelId="{921028E8-C977-4A83-94D7-8735D3C0EDC2}" type="presOf" srcId="{09EBC143-7D06-4695-8569-1DE946A5B6F7}" destId="{64B68871-1915-46BA-BB55-E85479E3A8CC}" srcOrd="0" destOrd="0" presId="urn:microsoft.com/office/officeart/2005/8/layout/process4"/>
    <dgm:cxn modelId="{F069A72E-6DCA-4EF8-9264-E7C49A4FEF7C}" type="presOf" srcId="{1B5701CC-4CC1-4B49-B2C6-E5AE84CDDAC6}" destId="{3A89C8B6-DDCE-4B56-9F4C-9EAFB8DCF3BF}" srcOrd="0" destOrd="0" presId="urn:microsoft.com/office/officeart/2005/8/layout/process4"/>
    <dgm:cxn modelId="{3C924503-1D9E-4220-B1B8-6B1889BC1C97}" type="presOf" srcId="{D2666031-9E41-4431-AD7F-F64C13DE814A}" destId="{4DFFDEC2-C6C1-4A88-A2AC-59E267CA96F8}" srcOrd="1" destOrd="0" presId="urn:microsoft.com/office/officeart/2005/8/layout/process4"/>
    <dgm:cxn modelId="{6B84522B-301C-4351-9AD7-D344C7F67B4C}" type="presOf" srcId="{C9E78A57-CBE7-4538-BBD2-17472DE2E047}" destId="{0C2C8C30-EDA7-4B40-BA3A-549F2BB98A5B}" srcOrd="1" destOrd="0" presId="urn:microsoft.com/office/officeart/2005/8/layout/process4"/>
    <dgm:cxn modelId="{89D5909A-351B-4C70-8B44-8DD67BA3FC71}" srcId="{C4E39CB3-4F74-4C43-A2C7-0C8247B822FE}" destId="{57331FD6-A9E5-40A4-A3C8-DE8B629E621D}" srcOrd="0" destOrd="0" parTransId="{E0C8CA31-EE5B-4C6E-A356-36282A5D0289}" sibTransId="{A7B2782F-1933-444E-9591-52067DC0B354}"/>
    <dgm:cxn modelId="{E4E3CB77-B648-4943-9B80-8C5519105F80}" type="presOf" srcId="{D2666031-9E41-4431-AD7F-F64C13DE814A}" destId="{C7D0957C-C6AC-4513-B178-3112B3264299}" srcOrd="0" destOrd="0" presId="urn:microsoft.com/office/officeart/2005/8/layout/process4"/>
    <dgm:cxn modelId="{B88C18BE-677A-4159-9C7B-F1E350A7889A}" type="presOf" srcId="{57331FD6-A9E5-40A4-A3C8-DE8B629E621D}" destId="{CE4F4660-EDE6-4DF6-BD71-1A49686AC295}" srcOrd="0" destOrd="0" presId="urn:microsoft.com/office/officeart/2005/8/layout/process4"/>
    <dgm:cxn modelId="{35BB366E-EA4E-4DA2-BBAD-F0E6F0A6AADE}" type="presOf" srcId="{B6E26F9A-1A3E-47B5-A693-E9A8CD1555FD}" destId="{D5770C40-3872-4FC6-9823-5E44470B14BC}" srcOrd="0" destOrd="0" presId="urn:microsoft.com/office/officeart/2005/8/layout/process4"/>
    <dgm:cxn modelId="{04B6399B-CB4B-49CD-ACAE-7B062C41B60C}" type="presOf" srcId="{28F86F6B-4456-4CF9-AC93-5F7F64713A05}" destId="{443CF193-DE2C-4512-B69F-629901AB94D1}" srcOrd="0" destOrd="0" presId="urn:microsoft.com/office/officeart/2005/8/layout/process4"/>
    <dgm:cxn modelId="{9202300B-9F67-4E4E-A739-4B178A0790C0}" srcId="{C4E39CB3-4F74-4C43-A2C7-0C8247B822FE}" destId="{5E189606-B001-48AB-ACD7-B25253262BD3}" srcOrd="1" destOrd="0" parTransId="{6190BE12-158B-4444-9BDC-38DB09989A15}" sibTransId="{C8BE80DF-0476-4EE0-B13F-B092A8D0A786}"/>
    <dgm:cxn modelId="{3116C2D4-2C90-465C-8E44-C0B842CCB8B6}" type="presOf" srcId="{0D0C2D4C-0F08-4E51-801D-42C2629398D8}" destId="{0FE8FA6A-E70B-40FF-96B2-7807274408DA}" srcOrd="0" destOrd="0" presId="urn:microsoft.com/office/officeart/2005/8/layout/process4"/>
    <dgm:cxn modelId="{09E47827-02FD-4A27-99E6-332A76217D24}" type="presParOf" srcId="{E94D7A77-1AD6-45C0-A04F-142EDE48BE29}" destId="{6A3463C0-D432-4E8F-BF33-D51079DD5B22}" srcOrd="0" destOrd="0" presId="urn:microsoft.com/office/officeart/2005/8/layout/process4"/>
    <dgm:cxn modelId="{4D1DC15F-1497-416F-8D52-A0E64A2C1ED1}" type="presParOf" srcId="{6A3463C0-D432-4E8F-BF33-D51079DD5B22}" destId="{2249A42B-3FF4-4A9E-A10B-7FE2FCD80C39}" srcOrd="0" destOrd="0" presId="urn:microsoft.com/office/officeart/2005/8/layout/process4"/>
    <dgm:cxn modelId="{45F1D2D7-77D5-4027-B1BA-CDFD32750289}" type="presParOf" srcId="{6A3463C0-D432-4E8F-BF33-D51079DD5B22}" destId="{0C2C8C30-EDA7-4B40-BA3A-549F2BB98A5B}" srcOrd="1" destOrd="0" presId="urn:microsoft.com/office/officeart/2005/8/layout/process4"/>
    <dgm:cxn modelId="{BD20F8A8-81E6-4AF9-90F9-FEFB58F332C1}" type="presParOf" srcId="{6A3463C0-D432-4E8F-BF33-D51079DD5B22}" destId="{958B017F-EC23-4C13-95A6-27F06CF3EFA8}" srcOrd="2" destOrd="0" presId="urn:microsoft.com/office/officeart/2005/8/layout/process4"/>
    <dgm:cxn modelId="{E0147D53-B2E7-4A5E-AEA2-B3917F2F7297}" type="presParOf" srcId="{958B017F-EC23-4C13-95A6-27F06CF3EFA8}" destId="{D66AE692-B8D5-4A1A-9397-65A04D3308CA}" srcOrd="0" destOrd="0" presId="urn:microsoft.com/office/officeart/2005/8/layout/process4"/>
    <dgm:cxn modelId="{4A0177FE-7565-442D-85C0-3D8B9C26EC8A}" type="presParOf" srcId="{958B017F-EC23-4C13-95A6-27F06CF3EFA8}" destId="{05529D6B-1486-47D0-B2AF-E53DFBD8ED0A}" srcOrd="1" destOrd="0" presId="urn:microsoft.com/office/officeart/2005/8/layout/process4"/>
    <dgm:cxn modelId="{7AF3D906-CC2A-4031-9CAA-EEAEEC2BCA47}" type="presParOf" srcId="{E94D7A77-1AD6-45C0-A04F-142EDE48BE29}" destId="{FB52114C-A1F5-44A5-8693-359EB59B7889}" srcOrd="1" destOrd="0" presId="urn:microsoft.com/office/officeart/2005/8/layout/process4"/>
    <dgm:cxn modelId="{88FF2F37-CB0C-4467-8887-07B1F595EF42}" type="presParOf" srcId="{E94D7A77-1AD6-45C0-A04F-142EDE48BE29}" destId="{470F08E5-C652-4B90-AB07-4D587C1E7009}" srcOrd="2" destOrd="0" presId="urn:microsoft.com/office/officeart/2005/8/layout/process4"/>
    <dgm:cxn modelId="{11C2BAAB-D9DC-4BEC-BC28-A6B823366DEF}" type="presParOf" srcId="{470F08E5-C652-4B90-AB07-4D587C1E7009}" destId="{1276475C-1B95-4D12-A741-F3E59C68C85F}" srcOrd="0" destOrd="0" presId="urn:microsoft.com/office/officeart/2005/8/layout/process4"/>
    <dgm:cxn modelId="{0A9D63E8-E774-4BF2-8F07-FA97709D3D38}" type="presParOf" srcId="{470F08E5-C652-4B90-AB07-4D587C1E7009}" destId="{7B8A90D5-185A-41C6-ACBA-27AA98CF4C3B}" srcOrd="1" destOrd="0" presId="urn:microsoft.com/office/officeart/2005/8/layout/process4"/>
    <dgm:cxn modelId="{B6284EA1-9865-46F6-82B7-6BEDF93F647E}" type="presParOf" srcId="{470F08E5-C652-4B90-AB07-4D587C1E7009}" destId="{EB7655C0-3AD0-40E4-BCDE-292006F3C043}" srcOrd="2" destOrd="0" presId="urn:microsoft.com/office/officeart/2005/8/layout/process4"/>
    <dgm:cxn modelId="{450F2691-10C7-459D-B9F7-247ED87CF42C}" type="presParOf" srcId="{EB7655C0-3AD0-40E4-BCDE-292006F3C043}" destId="{CE4F4660-EDE6-4DF6-BD71-1A49686AC295}" srcOrd="0" destOrd="0" presId="urn:microsoft.com/office/officeart/2005/8/layout/process4"/>
    <dgm:cxn modelId="{B082E39E-A4C7-4FDF-B0F5-DD9D27602D0A}" type="presParOf" srcId="{EB7655C0-3AD0-40E4-BCDE-292006F3C043}" destId="{895B7988-FD1B-48CD-A4F7-62095A2445FF}" srcOrd="1" destOrd="0" presId="urn:microsoft.com/office/officeart/2005/8/layout/process4"/>
    <dgm:cxn modelId="{47133A0A-5AE8-41F2-B353-F79148EC966F}" type="presParOf" srcId="{E94D7A77-1AD6-45C0-A04F-142EDE48BE29}" destId="{4B9E1544-6F30-4AD8-964C-D38EC56F9C2F}" srcOrd="3" destOrd="0" presId="urn:microsoft.com/office/officeart/2005/8/layout/process4"/>
    <dgm:cxn modelId="{A990F1BB-96C9-4F1A-ACDC-9003C337F3D4}" type="presParOf" srcId="{E94D7A77-1AD6-45C0-A04F-142EDE48BE29}" destId="{EC2054D6-AFD5-4B99-9F58-D1F35C82120E}" srcOrd="4" destOrd="0" presId="urn:microsoft.com/office/officeart/2005/8/layout/process4"/>
    <dgm:cxn modelId="{29D7CCE7-BA0C-422C-8CB3-97EA5F58E779}" type="presParOf" srcId="{EC2054D6-AFD5-4B99-9F58-D1F35C82120E}" destId="{F6858CC1-7EC5-45A8-8A90-809C12DE21EE}" srcOrd="0" destOrd="0" presId="urn:microsoft.com/office/officeart/2005/8/layout/process4"/>
    <dgm:cxn modelId="{5297279D-20C8-48E8-AD8C-61DE646E2069}" type="presParOf" srcId="{EC2054D6-AFD5-4B99-9F58-D1F35C82120E}" destId="{536D2395-CE3E-48CB-832B-07D5986C22A6}" srcOrd="1" destOrd="0" presId="urn:microsoft.com/office/officeart/2005/8/layout/process4"/>
    <dgm:cxn modelId="{42BEC189-20E0-40BF-8660-F35EA69FF1F2}" type="presParOf" srcId="{EC2054D6-AFD5-4B99-9F58-D1F35C82120E}" destId="{74274BE0-BFAF-4F36-9C31-AF74AD2E7CCF}" srcOrd="2" destOrd="0" presId="urn:microsoft.com/office/officeart/2005/8/layout/process4"/>
    <dgm:cxn modelId="{80753848-9052-4AC5-82D0-CA199700ACB7}" type="presParOf" srcId="{74274BE0-BFAF-4F36-9C31-AF74AD2E7CCF}" destId="{826D6BEE-ACEC-43DF-A4F7-8C3417532E29}" srcOrd="0" destOrd="0" presId="urn:microsoft.com/office/officeart/2005/8/layout/process4"/>
    <dgm:cxn modelId="{221A1A8D-F287-4E66-9080-37087F6474DB}" type="presParOf" srcId="{74274BE0-BFAF-4F36-9C31-AF74AD2E7CCF}" destId="{3A89C8B6-DDCE-4B56-9F4C-9EAFB8DCF3BF}" srcOrd="1" destOrd="0" presId="urn:microsoft.com/office/officeart/2005/8/layout/process4"/>
    <dgm:cxn modelId="{2FFA76B0-6B4B-48FE-BF3E-91C9212583EA}" type="presParOf" srcId="{E94D7A77-1AD6-45C0-A04F-142EDE48BE29}" destId="{8C8F8F25-EDD9-49BB-A859-8616BB8F435B}" srcOrd="5" destOrd="0" presId="urn:microsoft.com/office/officeart/2005/8/layout/process4"/>
    <dgm:cxn modelId="{4AC56AD1-2D97-4A6B-AF33-31D5816E2747}" type="presParOf" srcId="{E94D7A77-1AD6-45C0-A04F-142EDE48BE29}" destId="{3DD86006-D5F7-4693-9CB9-CA3FE0CABB5E}" srcOrd="6" destOrd="0" presId="urn:microsoft.com/office/officeart/2005/8/layout/process4"/>
    <dgm:cxn modelId="{9EED2127-BEBE-4DC8-B82C-A7BEB48A9495}" type="presParOf" srcId="{3DD86006-D5F7-4693-9CB9-CA3FE0CABB5E}" destId="{C7D0957C-C6AC-4513-B178-3112B3264299}" srcOrd="0" destOrd="0" presId="urn:microsoft.com/office/officeart/2005/8/layout/process4"/>
    <dgm:cxn modelId="{36971678-FFF2-4395-AB9A-967EB3EAE93D}" type="presParOf" srcId="{3DD86006-D5F7-4693-9CB9-CA3FE0CABB5E}" destId="{4DFFDEC2-C6C1-4A88-A2AC-59E267CA96F8}" srcOrd="1" destOrd="0" presId="urn:microsoft.com/office/officeart/2005/8/layout/process4"/>
    <dgm:cxn modelId="{6A195089-7AB1-44EA-A60F-FF889D589289}" type="presParOf" srcId="{3DD86006-D5F7-4693-9CB9-CA3FE0CABB5E}" destId="{BA445F30-4206-4CDA-92F4-A1F64725981B}" srcOrd="2" destOrd="0" presId="urn:microsoft.com/office/officeart/2005/8/layout/process4"/>
    <dgm:cxn modelId="{892D9500-434A-43F8-B72B-8FAFAC9C3544}" type="presParOf" srcId="{BA445F30-4206-4CDA-92F4-A1F64725981B}" destId="{64B68871-1915-46BA-BB55-E85479E3A8CC}" srcOrd="0" destOrd="0" presId="urn:microsoft.com/office/officeart/2005/8/layout/process4"/>
    <dgm:cxn modelId="{3DE8D0CA-B0B8-4C12-84C6-8EA47C7773A1}" type="presParOf" srcId="{BA445F30-4206-4CDA-92F4-A1F64725981B}" destId="{443CF193-DE2C-4512-B69F-629901AB94D1}" srcOrd="1" destOrd="0" presId="urn:microsoft.com/office/officeart/2005/8/layout/process4"/>
    <dgm:cxn modelId="{DE97EF43-10A0-407F-BF95-25A93B680B86}" type="presParOf" srcId="{E94D7A77-1AD6-45C0-A04F-142EDE48BE29}" destId="{6815E07E-E1A0-42CD-8559-39F9BEACB470}" srcOrd="7" destOrd="0" presId="urn:microsoft.com/office/officeart/2005/8/layout/process4"/>
    <dgm:cxn modelId="{94665F3B-5039-4C66-9578-2DABF1AEEEE9}" type="presParOf" srcId="{E94D7A77-1AD6-45C0-A04F-142EDE48BE29}" destId="{11CF25EA-3DD3-4C10-B8C9-6594DAFBD52A}" srcOrd="8" destOrd="0" presId="urn:microsoft.com/office/officeart/2005/8/layout/process4"/>
    <dgm:cxn modelId="{076F8D31-9A78-4C0C-B901-B3DC859CA072}" type="presParOf" srcId="{11CF25EA-3DD3-4C10-B8C9-6594DAFBD52A}" destId="{0FE8FA6A-E70B-40FF-96B2-7807274408DA}" srcOrd="0" destOrd="0" presId="urn:microsoft.com/office/officeart/2005/8/layout/process4"/>
    <dgm:cxn modelId="{48F0CDBF-2620-443F-836B-D56A1F297942}" type="presParOf" srcId="{11CF25EA-3DD3-4C10-B8C9-6594DAFBD52A}" destId="{1BF28BFE-A613-4D94-8D53-C358860533FF}" srcOrd="1" destOrd="0" presId="urn:microsoft.com/office/officeart/2005/8/layout/process4"/>
    <dgm:cxn modelId="{81670E17-44EF-4C00-98FF-2EBBA79E04D7}" type="presParOf" srcId="{11CF25EA-3DD3-4C10-B8C9-6594DAFBD52A}" destId="{A244F81A-FA01-4F55-99DC-A7B3E8313829}" srcOrd="2" destOrd="0" presId="urn:microsoft.com/office/officeart/2005/8/layout/process4"/>
    <dgm:cxn modelId="{9E8A4441-2F63-4E9B-9F35-6AEFB0137F2B}" type="presParOf" srcId="{A244F81A-FA01-4F55-99DC-A7B3E8313829}" destId="{A5212029-F408-438D-9870-3E5AA27647FF}" srcOrd="0" destOrd="0" presId="urn:microsoft.com/office/officeart/2005/8/layout/process4"/>
    <dgm:cxn modelId="{325E0BC1-BC65-4B8E-92E3-32FC39B5589C}" type="presParOf" srcId="{A244F81A-FA01-4F55-99DC-A7B3E8313829}" destId="{D5770C40-3872-4FC6-9823-5E44470B14B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C96317-CB3D-44E5-9572-663075290BCF}" type="doc">
      <dgm:prSet loTypeId="urn:microsoft.com/office/officeart/2005/8/layout/process4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D0C2D4C-0F08-4E51-801D-42C2629398D8}">
      <dgm:prSet phldrT="[Tekst]" custT="1"/>
      <dgm:spPr/>
      <dgm:t>
        <a:bodyPr/>
        <a:lstStyle/>
        <a:p>
          <a:r>
            <a:rPr lang="pl-PL" sz="1600" b="1" dirty="0" smtClean="0"/>
            <a:t>dofinansowanie działalności gospodarczej</a:t>
          </a:r>
          <a:endParaRPr lang="pl-PL" sz="1600" b="1" dirty="0"/>
        </a:p>
      </dgm:t>
    </dgm:pt>
    <dgm:pt modelId="{0CF9AD6B-9178-48ED-AA03-5C188EAF1BF6}" type="parTrans" cxnId="{D03F6628-855F-4A5F-93EE-11E6DB9483F2}">
      <dgm:prSet/>
      <dgm:spPr/>
      <dgm:t>
        <a:bodyPr/>
        <a:lstStyle/>
        <a:p>
          <a:endParaRPr lang="pl-PL"/>
        </a:p>
      </dgm:t>
    </dgm:pt>
    <dgm:pt modelId="{9E22741A-238C-43D3-AEDA-7E8CC2601B29}" type="sibTrans" cxnId="{D03F6628-855F-4A5F-93EE-11E6DB9483F2}">
      <dgm:prSet/>
      <dgm:spPr/>
      <dgm:t>
        <a:bodyPr/>
        <a:lstStyle/>
        <a:p>
          <a:endParaRPr lang="pl-PL"/>
        </a:p>
      </dgm:t>
    </dgm:pt>
    <dgm:pt modelId="{D9255953-20DB-41E0-A036-B389FDFD8E5D}">
      <dgm:prSet phldrT="[Tekst]" custT="1"/>
      <dgm:spPr/>
      <dgm:t>
        <a:bodyPr/>
        <a:lstStyle/>
        <a:p>
          <a:r>
            <a:rPr lang="pl-PL" sz="1600" dirty="0" smtClean="0"/>
            <a:t>437 osoby</a:t>
          </a:r>
          <a:endParaRPr lang="pl-PL" sz="1600" dirty="0"/>
        </a:p>
      </dgm:t>
    </dgm:pt>
    <dgm:pt modelId="{ABB0743E-125E-4F0B-A5FF-558B6FAAEBCF}" type="parTrans" cxnId="{5E5AE2FE-86C3-4475-8851-053267D8ABD1}">
      <dgm:prSet/>
      <dgm:spPr/>
      <dgm:t>
        <a:bodyPr/>
        <a:lstStyle/>
        <a:p>
          <a:endParaRPr lang="pl-PL"/>
        </a:p>
      </dgm:t>
    </dgm:pt>
    <dgm:pt modelId="{2C28CCCF-AC97-45E4-83A5-E75B7D471848}" type="sibTrans" cxnId="{5E5AE2FE-86C3-4475-8851-053267D8ABD1}">
      <dgm:prSet/>
      <dgm:spPr/>
      <dgm:t>
        <a:bodyPr/>
        <a:lstStyle/>
        <a:p>
          <a:endParaRPr lang="pl-PL"/>
        </a:p>
      </dgm:t>
    </dgm:pt>
    <dgm:pt modelId="{D2666031-9E41-4431-AD7F-F64C13DE814A}">
      <dgm:prSet phldrT="[Tekst]" custT="1"/>
      <dgm:spPr/>
      <dgm:t>
        <a:bodyPr/>
        <a:lstStyle/>
        <a:p>
          <a:r>
            <a:rPr lang="pl-PL" sz="1600" b="1" dirty="0" smtClean="0"/>
            <a:t>dofinansowanie wynagrodzenia za zatrudnienie osób 50+</a:t>
          </a:r>
          <a:endParaRPr lang="pl-PL" sz="1600" b="1" dirty="0"/>
        </a:p>
      </dgm:t>
    </dgm:pt>
    <dgm:pt modelId="{21894AE1-B99D-4165-9376-011A6949B8C0}" type="parTrans" cxnId="{82608DCA-B2E4-4DFE-8AFA-85A5CD9EDB8A}">
      <dgm:prSet/>
      <dgm:spPr/>
      <dgm:t>
        <a:bodyPr/>
        <a:lstStyle/>
        <a:p>
          <a:endParaRPr lang="pl-PL"/>
        </a:p>
      </dgm:t>
    </dgm:pt>
    <dgm:pt modelId="{B4BBDB21-CCE0-4EED-9C9E-143E559811B8}" type="sibTrans" cxnId="{82608DCA-B2E4-4DFE-8AFA-85A5CD9EDB8A}">
      <dgm:prSet/>
      <dgm:spPr/>
      <dgm:t>
        <a:bodyPr/>
        <a:lstStyle/>
        <a:p>
          <a:endParaRPr lang="pl-PL"/>
        </a:p>
      </dgm:t>
    </dgm:pt>
    <dgm:pt modelId="{09EBC143-7D06-4695-8569-1DE946A5B6F7}">
      <dgm:prSet phldrT="[Tekst]" custT="1"/>
      <dgm:spPr/>
      <dgm:t>
        <a:bodyPr/>
        <a:lstStyle/>
        <a:p>
          <a:r>
            <a:rPr lang="pl-PL" sz="1600" dirty="0" smtClean="0"/>
            <a:t>40 osób </a:t>
          </a:r>
          <a:endParaRPr lang="pl-PL" sz="1600" dirty="0"/>
        </a:p>
      </dgm:t>
    </dgm:pt>
    <dgm:pt modelId="{1884DDD9-D753-4022-8A6D-90DB61E17D1E}" type="parTrans" cxnId="{50239491-AEF7-4E50-80AB-40CEA9EFB820}">
      <dgm:prSet/>
      <dgm:spPr/>
      <dgm:t>
        <a:bodyPr/>
        <a:lstStyle/>
        <a:p>
          <a:endParaRPr lang="pl-PL"/>
        </a:p>
      </dgm:t>
    </dgm:pt>
    <dgm:pt modelId="{DDA704AB-CFAF-4A8F-9835-9D76587D1E6A}" type="sibTrans" cxnId="{50239491-AEF7-4E50-80AB-40CEA9EFB820}">
      <dgm:prSet/>
      <dgm:spPr/>
      <dgm:t>
        <a:bodyPr/>
        <a:lstStyle/>
        <a:p>
          <a:endParaRPr lang="pl-PL"/>
        </a:p>
      </dgm:t>
    </dgm:pt>
    <dgm:pt modelId="{FF2D46F9-5517-4158-8CC5-2EA651360997}">
      <dgm:prSet phldrT="[Tekst]" custT="1"/>
      <dgm:spPr/>
      <dgm:t>
        <a:bodyPr/>
        <a:lstStyle/>
        <a:p>
          <a:r>
            <a:rPr lang="pl-PL" sz="1600" b="1" dirty="0" smtClean="0"/>
            <a:t>refundacja wynagrodzenie za zatrudnienie osób poniżej 30 r.ż.</a:t>
          </a:r>
        </a:p>
      </dgm:t>
    </dgm:pt>
    <dgm:pt modelId="{9EBB87E5-BE0F-4AE9-9755-47915B9251BF}" type="parTrans" cxnId="{02989EB9-B42D-49AD-8442-6496FA1078CD}">
      <dgm:prSet/>
      <dgm:spPr/>
      <dgm:t>
        <a:bodyPr/>
        <a:lstStyle/>
        <a:p>
          <a:endParaRPr lang="pl-PL"/>
        </a:p>
      </dgm:t>
    </dgm:pt>
    <dgm:pt modelId="{85D15985-F62F-49CB-A2E3-9B92302B9A4D}" type="sibTrans" cxnId="{02989EB9-B42D-49AD-8442-6496FA1078CD}">
      <dgm:prSet/>
      <dgm:spPr/>
      <dgm:t>
        <a:bodyPr/>
        <a:lstStyle/>
        <a:p>
          <a:endParaRPr lang="pl-PL"/>
        </a:p>
      </dgm:t>
    </dgm:pt>
    <dgm:pt modelId="{B6E26F9A-1A3E-47B5-A693-E9A8CD1555FD}">
      <dgm:prSet custT="1"/>
      <dgm:spPr/>
      <dgm:t>
        <a:bodyPr/>
        <a:lstStyle/>
        <a:p>
          <a:r>
            <a:rPr lang="pl-PL" sz="1600" dirty="0" smtClean="0"/>
            <a:t>7 866 000 zł</a:t>
          </a:r>
          <a:endParaRPr lang="pl-PL" sz="1600" dirty="0"/>
        </a:p>
      </dgm:t>
    </dgm:pt>
    <dgm:pt modelId="{2272A50C-06F1-4E0B-BCD9-C9364CBBA1B9}" type="parTrans" cxnId="{17ECA40F-91A0-496E-8BE0-1217E6506D37}">
      <dgm:prSet/>
      <dgm:spPr/>
      <dgm:t>
        <a:bodyPr/>
        <a:lstStyle/>
        <a:p>
          <a:endParaRPr lang="pl-PL"/>
        </a:p>
      </dgm:t>
    </dgm:pt>
    <dgm:pt modelId="{F52E1BEB-D6D7-4D5B-991B-C50895C25FB9}" type="sibTrans" cxnId="{17ECA40F-91A0-496E-8BE0-1217E6506D37}">
      <dgm:prSet/>
      <dgm:spPr/>
      <dgm:t>
        <a:bodyPr/>
        <a:lstStyle/>
        <a:p>
          <a:endParaRPr lang="pl-PL"/>
        </a:p>
      </dgm:t>
    </dgm:pt>
    <dgm:pt modelId="{28F86F6B-4456-4CF9-AC93-5F7F64713A05}">
      <dgm:prSet custT="1"/>
      <dgm:spPr/>
      <dgm:t>
        <a:bodyPr/>
        <a:lstStyle/>
        <a:p>
          <a:r>
            <a:rPr lang="pl-PL" sz="1600" dirty="0" smtClean="0"/>
            <a:t>766 020 zł </a:t>
          </a:r>
          <a:endParaRPr lang="pl-PL" sz="1600" dirty="0"/>
        </a:p>
      </dgm:t>
    </dgm:pt>
    <dgm:pt modelId="{CEA04818-B1D9-41C7-8C46-805ED0ABD60D}" type="parTrans" cxnId="{A5CA6CE1-9D98-481A-9112-E942BC6099FE}">
      <dgm:prSet/>
      <dgm:spPr/>
      <dgm:t>
        <a:bodyPr/>
        <a:lstStyle/>
        <a:p>
          <a:endParaRPr lang="pl-PL"/>
        </a:p>
      </dgm:t>
    </dgm:pt>
    <dgm:pt modelId="{C985DB1A-8676-4CC6-90B4-B9119932548B}" type="sibTrans" cxnId="{A5CA6CE1-9D98-481A-9112-E942BC6099FE}">
      <dgm:prSet/>
      <dgm:spPr/>
      <dgm:t>
        <a:bodyPr/>
        <a:lstStyle/>
        <a:p>
          <a:endParaRPr lang="pl-PL"/>
        </a:p>
      </dgm:t>
    </dgm:pt>
    <dgm:pt modelId="{1B5701CC-4CC1-4B49-B2C6-E5AE84CDDAC6}">
      <dgm:prSet custT="1"/>
      <dgm:spPr/>
      <dgm:t>
        <a:bodyPr/>
        <a:lstStyle/>
        <a:p>
          <a:r>
            <a:rPr lang="pl-PL" sz="1600" dirty="0" smtClean="0"/>
            <a:t>7 696 900 zł</a:t>
          </a:r>
          <a:endParaRPr lang="pl-PL" sz="1600" dirty="0"/>
        </a:p>
      </dgm:t>
    </dgm:pt>
    <dgm:pt modelId="{DAFD8A41-9680-4DB6-BD78-6BA30B2708FA}" type="parTrans" cxnId="{C56F1AF2-2963-46B6-9827-82176B758B8D}">
      <dgm:prSet/>
      <dgm:spPr/>
      <dgm:t>
        <a:bodyPr/>
        <a:lstStyle/>
        <a:p>
          <a:endParaRPr lang="pl-PL"/>
        </a:p>
      </dgm:t>
    </dgm:pt>
    <dgm:pt modelId="{147AD99A-8643-40D7-9731-5B49B0F30C51}" type="sibTrans" cxnId="{C56F1AF2-2963-46B6-9827-82176B758B8D}">
      <dgm:prSet/>
      <dgm:spPr/>
      <dgm:t>
        <a:bodyPr/>
        <a:lstStyle/>
        <a:p>
          <a:endParaRPr lang="pl-PL"/>
        </a:p>
      </dgm:t>
    </dgm:pt>
    <dgm:pt modelId="{C9E78A57-CBE7-4538-BBD2-17472DE2E047}">
      <dgm:prSet custT="1"/>
      <dgm:spPr/>
      <dgm:t>
        <a:bodyPr/>
        <a:lstStyle/>
        <a:p>
          <a:r>
            <a:rPr lang="pl-PL" sz="1600" b="1" dirty="0" smtClean="0"/>
            <a:t>Krajowy Fundusz Szkoleniowy </a:t>
          </a:r>
          <a:endParaRPr lang="pl-PL" sz="1600" b="1" dirty="0"/>
        </a:p>
      </dgm:t>
    </dgm:pt>
    <dgm:pt modelId="{1F8A3ACE-5433-4410-97C3-54488E971EC3}" type="parTrans" cxnId="{4533FA61-2E81-46DE-9410-85109866EAD9}">
      <dgm:prSet/>
      <dgm:spPr/>
      <dgm:t>
        <a:bodyPr/>
        <a:lstStyle/>
        <a:p>
          <a:endParaRPr lang="pl-PL"/>
        </a:p>
      </dgm:t>
    </dgm:pt>
    <dgm:pt modelId="{E899E74C-9C52-4CBF-B8C6-BFE2C01A572F}" type="sibTrans" cxnId="{4533FA61-2E81-46DE-9410-85109866EAD9}">
      <dgm:prSet/>
      <dgm:spPr/>
      <dgm:t>
        <a:bodyPr/>
        <a:lstStyle/>
        <a:p>
          <a:endParaRPr lang="pl-PL"/>
        </a:p>
      </dgm:t>
    </dgm:pt>
    <dgm:pt modelId="{021E9D36-AB33-4637-A73B-A09AF773D516}">
      <dgm:prSet custT="1"/>
      <dgm:spPr/>
      <dgm:t>
        <a:bodyPr/>
        <a:lstStyle/>
        <a:p>
          <a:r>
            <a:rPr lang="pl-PL" sz="1600" dirty="0" smtClean="0"/>
            <a:t> 2 264 100 zł</a:t>
          </a:r>
          <a:endParaRPr lang="pl-PL" sz="1600" dirty="0"/>
        </a:p>
      </dgm:t>
    </dgm:pt>
    <dgm:pt modelId="{65E5DB4A-F5E8-4E80-9E4E-FE4510F3D4CB}" type="parTrans" cxnId="{6F4C0FCD-0959-493A-A98C-E47163A3070E}">
      <dgm:prSet/>
      <dgm:spPr/>
      <dgm:t>
        <a:bodyPr/>
        <a:lstStyle/>
        <a:p>
          <a:endParaRPr lang="pl-PL"/>
        </a:p>
      </dgm:t>
    </dgm:pt>
    <dgm:pt modelId="{81F55E02-62CE-4A2A-96AC-FA90271FD09C}" type="sibTrans" cxnId="{6F4C0FCD-0959-493A-A98C-E47163A3070E}">
      <dgm:prSet/>
      <dgm:spPr/>
      <dgm:t>
        <a:bodyPr/>
        <a:lstStyle/>
        <a:p>
          <a:endParaRPr lang="pl-PL"/>
        </a:p>
      </dgm:t>
    </dgm:pt>
    <dgm:pt modelId="{391E1526-C484-4007-8D03-F7BD7E02F13F}">
      <dgm:prSet custT="1"/>
      <dgm:spPr/>
      <dgm:t>
        <a:bodyPr/>
        <a:lstStyle/>
        <a:p>
          <a:r>
            <a:rPr lang="pl-PL" sz="1600" dirty="0" smtClean="0"/>
            <a:t>426 osób</a:t>
          </a:r>
          <a:endParaRPr lang="pl-PL" sz="1600" dirty="0"/>
        </a:p>
      </dgm:t>
    </dgm:pt>
    <dgm:pt modelId="{DB8FF9E8-EFCA-40B6-A740-D1201B85176C}" type="parTrans" cxnId="{631FEFE0-58DE-4E87-8275-B8E1113A5C78}">
      <dgm:prSet/>
      <dgm:spPr/>
    </dgm:pt>
    <dgm:pt modelId="{A7F02708-90FC-4C55-B599-5066C7FBA0BB}" type="sibTrans" cxnId="{631FEFE0-58DE-4E87-8275-B8E1113A5C78}">
      <dgm:prSet/>
      <dgm:spPr/>
    </dgm:pt>
    <dgm:pt modelId="{67076BA4-B27E-40CF-841B-7AAEF4321C81}" type="pres">
      <dgm:prSet presAssocID="{45C96317-CB3D-44E5-9572-663075290B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A5982F3-7C7E-430C-AA35-BA95BB91F160}" type="pres">
      <dgm:prSet presAssocID="{C9E78A57-CBE7-4538-BBD2-17472DE2E047}" presName="boxAndChildren" presStyleCnt="0"/>
      <dgm:spPr/>
      <dgm:t>
        <a:bodyPr/>
        <a:lstStyle/>
        <a:p>
          <a:endParaRPr lang="pl-PL"/>
        </a:p>
      </dgm:t>
    </dgm:pt>
    <dgm:pt modelId="{46D71374-6590-4218-BB13-0B3CF429E908}" type="pres">
      <dgm:prSet presAssocID="{C9E78A57-CBE7-4538-BBD2-17472DE2E047}" presName="parentTextBox" presStyleLbl="node1" presStyleIdx="0" presStyleCnt="4"/>
      <dgm:spPr/>
      <dgm:t>
        <a:bodyPr/>
        <a:lstStyle/>
        <a:p>
          <a:endParaRPr lang="pl-PL"/>
        </a:p>
      </dgm:t>
    </dgm:pt>
    <dgm:pt modelId="{2E1C29CD-918C-4E0E-BE70-A835ABA56891}" type="pres">
      <dgm:prSet presAssocID="{C9E78A57-CBE7-4538-BBD2-17472DE2E047}" presName="entireBox" presStyleLbl="node1" presStyleIdx="0" presStyleCnt="4"/>
      <dgm:spPr/>
      <dgm:t>
        <a:bodyPr/>
        <a:lstStyle/>
        <a:p>
          <a:endParaRPr lang="pl-PL"/>
        </a:p>
      </dgm:t>
    </dgm:pt>
    <dgm:pt modelId="{05872806-A166-4A28-912A-3FB8A8F0F45D}" type="pres">
      <dgm:prSet presAssocID="{C9E78A57-CBE7-4538-BBD2-17472DE2E047}" presName="descendantBox" presStyleCnt="0"/>
      <dgm:spPr/>
      <dgm:t>
        <a:bodyPr/>
        <a:lstStyle/>
        <a:p>
          <a:endParaRPr lang="pl-PL"/>
        </a:p>
      </dgm:t>
    </dgm:pt>
    <dgm:pt modelId="{7B2F9CD4-1EEB-4866-B6F1-3C4145495070}" type="pres">
      <dgm:prSet presAssocID="{021E9D36-AB33-4637-A73B-A09AF773D516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21617E-7EB0-4A5D-9777-7EB37C9135EA}" type="pres">
      <dgm:prSet presAssocID="{85D15985-F62F-49CB-A2E3-9B92302B9A4D}" presName="sp" presStyleCnt="0"/>
      <dgm:spPr/>
      <dgm:t>
        <a:bodyPr/>
        <a:lstStyle/>
        <a:p>
          <a:endParaRPr lang="pl-PL"/>
        </a:p>
      </dgm:t>
    </dgm:pt>
    <dgm:pt modelId="{8C9531A3-4FA6-4C23-8F0C-262E79989DE3}" type="pres">
      <dgm:prSet presAssocID="{FF2D46F9-5517-4158-8CC5-2EA651360997}" presName="arrowAndChildren" presStyleCnt="0"/>
      <dgm:spPr/>
      <dgm:t>
        <a:bodyPr/>
        <a:lstStyle/>
        <a:p>
          <a:endParaRPr lang="pl-PL"/>
        </a:p>
      </dgm:t>
    </dgm:pt>
    <dgm:pt modelId="{5B1ABA27-496A-4397-80E7-F620C6859232}" type="pres">
      <dgm:prSet presAssocID="{FF2D46F9-5517-4158-8CC5-2EA651360997}" presName="parentTextArrow" presStyleLbl="node1" presStyleIdx="0" presStyleCnt="4"/>
      <dgm:spPr/>
      <dgm:t>
        <a:bodyPr/>
        <a:lstStyle/>
        <a:p>
          <a:endParaRPr lang="pl-PL"/>
        </a:p>
      </dgm:t>
    </dgm:pt>
    <dgm:pt modelId="{3D3FB110-3C78-4FA1-AE50-C2F00338FC25}" type="pres">
      <dgm:prSet presAssocID="{FF2D46F9-5517-4158-8CC5-2EA651360997}" presName="arrow" presStyleLbl="node1" presStyleIdx="1" presStyleCnt="4"/>
      <dgm:spPr/>
      <dgm:t>
        <a:bodyPr/>
        <a:lstStyle/>
        <a:p>
          <a:endParaRPr lang="pl-PL"/>
        </a:p>
      </dgm:t>
    </dgm:pt>
    <dgm:pt modelId="{DB9B1632-BE2B-4C62-BF82-4A4C5B111998}" type="pres">
      <dgm:prSet presAssocID="{FF2D46F9-5517-4158-8CC5-2EA651360997}" presName="descendantArrow" presStyleCnt="0"/>
      <dgm:spPr/>
      <dgm:t>
        <a:bodyPr/>
        <a:lstStyle/>
        <a:p>
          <a:endParaRPr lang="pl-PL"/>
        </a:p>
      </dgm:t>
    </dgm:pt>
    <dgm:pt modelId="{8C1108AB-31C7-45AC-A37F-9788A520E197}" type="pres">
      <dgm:prSet presAssocID="{391E1526-C484-4007-8D03-F7BD7E02F13F}" presName="childTextArrow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95393B-A5A7-4EE5-B545-C243941CD9FA}" type="pres">
      <dgm:prSet presAssocID="{1B5701CC-4CC1-4B49-B2C6-E5AE84CDDAC6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A06460-15D2-4DFF-B652-47FFDE1576B0}" type="pres">
      <dgm:prSet presAssocID="{B4BBDB21-CCE0-4EED-9C9E-143E559811B8}" presName="sp" presStyleCnt="0"/>
      <dgm:spPr/>
      <dgm:t>
        <a:bodyPr/>
        <a:lstStyle/>
        <a:p>
          <a:endParaRPr lang="pl-PL"/>
        </a:p>
      </dgm:t>
    </dgm:pt>
    <dgm:pt modelId="{DDA63F19-7663-45F4-BA20-DC8DE103FBB7}" type="pres">
      <dgm:prSet presAssocID="{D2666031-9E41-4431-AD7F-F64C13DE814A}" presName="arrowAndChildren" presStyleCnt="0"/>
      <dgm:spPr/>
      <dgm:t>
        <a:bodyPr/>
        <a:lstStyle/>
        <a:p>
          <a:endParaRPr lang="pl-PL"/>
        </a:p>
      </dgm:t>
    </dgm:pt>
    <dgm:pt modelId="{09A16A75-48C2-4674-9CB9-8CBAF9C4B5F0}" type="pres">
      <dgm:prSet presAssocID="{D2666031-9E41-4431-AD7F-F64C13DE814A}" presName="parentTextArrow" presStyleLbl="node1" presStyleIdx="1" presStyleCnt="4"/>
      <dgm:spPr/>
      <dgm:t>
        <a:bodyPr/>
        <a:lstStyle/>
        <a:p>
          <a:endParaRPr lang="pl-PL"/>
        </a:p>
      </dgm:t>
    </dgm:pt>
    <dgm:pt modelId="{48220D82-9644-4759-B097-54508AD48215}" type="pres">
      <dgm:prSet presAssocID="{D2666031-9E41-4431-AD7F-F64C13DE814A}" presName="arrow" presStyleLbl="node1" presStyleIdx="2" presStyleCnt="4"/>
      <dgm:spPr/>
      <dgm:t>
        <a:bodyPr/>
        <a:lstStyle/>
        <a:p>
          <a:endParaRPr lang="pl-PL"/>
        </a:p>
      </dgm:t>
    </dgm:pt>
    <dgm:pt modelId="{9FA25FE8-C65C-412F-970E-92841BD6783E}" type="pres">
      <dgm:prSet presAssocID="{D2666031-9E41-4431-AD7F-F64C13DE814A}" presName="descendantArrow" presStyleCnt="0"/>
      <dgm:spPr/>
      <dgm:t>
        <a:bodyPr/>
        <a:lstStyle/>
        <a:p>
          <a:endParaRPr lang="pl-PL"/>
        </a:p>
      </dgm:t>
    </dgm:pt>
    <dgm:pt modelId="{4752F30E-AA95-4E0D-8FD0-5DA29F3D6610}" type="pres">
      <dgm:prSet presAssocID="{09EBC143-7D06-4695-8569-1DE946A5B6F7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2F2AFE-A620-47E3-9594-96BF9C190A51}" type="pres">
      <dgm:prSet presAssocID="{28F86F6B-4456-4CF9-AC93-5F7F64713A05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CEAD23-5E1C-4451-A9C7-5635C472BAC7}" type="pres">
      <dgm:prSet presAssocID="{9E22741A-238C-43D3-AEDA-7E8CC2601B29}" presName="sp" presStyleCnt="0"/>
      <dgm:spPr/>
      <dgm:t>
        <a:bodyPr/>
        <a:lstStyle/>
        <a:p>
          <a:endParaRPr lang="pl-PL"/>
        </a:p>
      </dgm:t>
    </dgm:pt>
    <dgm:pt modelId="{D749A9CF-AC87-48AC-B810-2E4746687B50}" type="pres">
      <dgm:prSet presAssocID="{0D0C2D4C-0F08-4E51-801D-42C2629398D8}" presName="arrowAndChildren" presStyleCnt="0"/>
      <dgm:spPr/>
      <dgm:t>
        <a:bodyPr/>
        <a:lstStyle/>
        <a:p>
          <a:endParaRPr lang="pl-PL"/>
        </a:p>
      </dgm:t>
    </dgm:pt>
    <dgm:pt modelId="{2B831586-7550-4F45-A853-E81687C7D747}" type="pres">
      <dgm:prSet presAssocID="{0D0C2D4C-0F08-4E51-801D-42C2629398D8}" presName="parentTextArrow" presStyleLbl="node1" presStyleIdx="2" presStyleCnt="4"/>
      <dgm:spPr/>
      <dgm:t>
        <a:bodyPr/>
        <a:lstStyle/>
        <a:p>
          <a:endParaRPr lang="pl-PL"/>
        </a:p>
      </dgm:t>
    </dgm:pt>
    <dgm:pt modelId="{41EC8049-91BC-477F-A2E2-1C7049B3D7BA}" type="pres">
      <dgm:prSet presAssocID="{0D0C2D4C-0F08-4E51-801D-42C2629398D8}" presName="arrow" presStyleLbl="node1" presStyleIdx="3" presStyleCnt="4"/>
      <dgm:spPr/>
      <dgm:t>
        <a:bodyPr/>
        <a:lstStyle/>
        <a:p>
          <a:endParaRPr lang="pl-PL"/>
        </a:p>
      </dgm:t>
    </dgm:pt>
    <dgm:pt modelId="{C59DD892-B003-40CA-BAD9-4EA3F922FFE9}" type="pres">
      <dgm:prSet presAssocID="{0D0C2D4C-0F08-4E51-801D-42C2629398D8}" presName="descendantArrow" presStyleCnt="0"/>
      <dgm:spPr/>
      <dgm:t>
        <a:bodyPr/>
        <a:lstStyle/>
        <a:p>
          <a:endParaRPr lang="pl-PL"/>
        </a:p>
      </dgm:t>
    </dgm:pt>
    <dgm:pt modelId="{5F5D4FEF-2DA1-4C2E-89EE-52AB25249DD2}" type="pres">
      <dgm:prSet presAssocID="{D9255953-20DB-41E0-A036-B389FDFD8E5D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F218CB-AC66-498D-8173-0F7EE1C6F394}" type="pres">
      <dgm:prSet presAssocID="{B6E26F9A-1A3E-47B5-A693-E9A8CD1555FD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8CFB498-EA64-4B91-B347-F433DB4ABB0C}" type="presOf" srcId="{391E1526-C484-4007-8D03-F7BD7E02F13F}" destId="{8C1108AB-31C7-45AC-A37F-9788A520E197}" srcOrd="0" destOrd="0" presId="urn:microsoft.com/office/officeart/2005/8/layout/process4"/>
    <dgm:cxn modelId="{5E5AE2FE-86C3-4475-8851-053267D8ABD1}" srcId="{0D0C2D4C-0F08-4E51-801D-42C2629398D8}" destId="{D9255953-20DB-41E0-A036-B389FDFD8E5D}" srcOrd="0" destOrd="0" parTransId="{ABB0743E-125E-4F0B-A5FF-558B6FAAEBCF}" sibTransId="{2C28CCCF-AC97-45E4-83A5-E75B7D471848}"/>
    <dgm:cxn modelId="{6E50B056-BFEE-4122-BC7D-31CE0EBA7B54}" type="presOf" srcId="{C9E78A57-CBE7-4538-BBD2-17472DE2E047}" destId="{46D71374-6590-4218-BB13-0B3CF429E908}" srcOrd="0" destOrd="0" presId="urn:microsoft.com/office/officeart/2005/8/layout/process4"/>
    <dgm:cxn modelId="{A5703AAD-5AA3-43FC-BE4E-A359838130E7}" type="presOf" srcId="{FF2D46F9-5517-4158-8CC5-2EA651360997}" destId="{3D3FB110-3C78-4FA1-AE50-C2F00338FC25}" srcOrd="1" destOrd="0" presId="urn:microsoft.com/office/officeart/2005/8/layout/process4"/>
    <dgm:cxn modelId="{631FEFE0-58DE-4E87-8275-B8E1113A5C78}" srcId="{FF2D46F9-5517-4158-8CC5-2EA651360997}" destId="{391E1526-C484-4007-8D03-F7BD7E02F13F}" srcOrd="0" destOrd="0" parTransId="{DB8FF9E8-EFCA-40B6-A740-D1201B85176C}" sibTransId="{A7F02708-90FC-4C55-B599-5066C7FBA0BB}"/>
    <dgm:cxn modelId="{40D3C692-AA32-4D0C-84F5-C1C12BE85763}" type="presOf" srcId="{1B5701CC-4CC1-4B49-B2C6-E5AE84CDDAC6}" destId="{C695393B-A5A7-4EE5-B545-C243941CD9FA}" srcOrd="0" destOrd="0" presId="urn:microsoft.com/office/officeart/2005/8/layout/process4"/>
    <dgm:cxn modelId="{AA5B85D6-978E-45B6-BBD9-E541B0B30D72}" type="presOf" srcId="{B6E26F9A-1A3E-47B5-A693-E9A8CD1555FD}" destId="{B0F218CB-AC66-498D-8173-0F7EE1C6F394}" srcOrd="0" destOrd="0" presId="urn:microsoft.com/office/officeart/2005/8/layout/process4"/>
    <dgm:cxn modelId="{17ECA40F-91A0-496E-8BE0-1217E6506D37}" srcId="{0D0C2D4C-0F08-4E51-801D-42C2629398D8}" destId="{B6E26F9A-1A3E-47B5-A693-E9A8CD1555FD}" srcOrd="1" destOrd="0" parTransId="{2272A50C-06F1-4E0B-BCD9-C9364CBBA1B9}" sibTransId="{F52E1BEB-D6D7-4D5B-991B-C50895C25FB9}"/>
    <dgm:cxn modelId="{4533FA61-2E81-46DE-9410-85109866EAD9}" srcId="{45C96317-CB3D-44E5-9572-663075290BCF}" destId="{C9E78A57-CBE7-4538-BBD2-17472DE2E047}" srcOrd="3" destOrd="0" parTransId="{1F8A3ACE-5433-4410-97C3-54488E971EC3}" sibTransId="{E899E74C-9C52-4CBF-B8C6-BFE2C01A572F}"/>
    <dgm:cxn modelId="{02989EB9-B42D-49AD-8442-6496FA1078CD}" srcId="{45C96317-CB3D-44E5-9572-663075290BCF}" destId="{FF2D46F9-5517-4158-8CC5-2EA651360997}" srcOrd="2" destOrd="0" parTransId="{9EBB87E5-BE0F-4AE9-9755-47915B9251BF}" sibTransId="{85D15985-F62F-49CB-A2E3-9B92302B9A4D}"/>
    <dgm:cxn modelId="{3DBC5CCC-2C59-45B3-BDD2-5FAE1F24B48C}" type="presOf" srcId="{45C96317-CB3D-44E5-9572-663075290BCF}" destId="{67076BA4-B27E-40CF-841B-7AAEF4321C81}" srcOrd="0" destOrd="0" presId="urn:microsoft.com/office/officeart/2005/8/layout/process4"/>
    <dgm:cxn modelId="{924FB745-91CE-4041-AFE4-BBD540F3DA0F}" type="presOf" srcId="{D9255953-20DB-41E0-A036-B389FDFD8E5D}" destId="{5F5D4FEF-2DA1-4C2E-89EE-52AB25249DD2}" srcOrd="0" destOrd="0" presId="urn:microsoft.com/office/officeart/2005/8/layout/process4"/>
    <dgm:cxn modelId="{5FDC9C04-5444-4B77-94B5-EE9B43107766}" type="presOf" srcId="{28F86F6B-4456-4CF9-AC93-5F7F64713A05}" destId="{C72F2AFE-A620-47E3-9594-96BF9C190A51}" srcOrd="0" destOrd="0" presId="urn:microsoft.com/office/officeart/2005/8/layout/process4"/>
    <dgm:cxn modelId="{0BA73E3D-1C03-4FAB-B553-4F31491D8201}" type="presOf" srcId="{0D0C2D4C-0F08-4E51-801D-42C2629398D8}" destId="{41EC8049-91BC-477F-A2E2-1C7049B3D7BA}" srcOrd="1" destOrd="0" presId="urn:microsoft.com/office/officeart/2005/8/layout/process4"/>
    <dgm:cxn modelId="{6D9106BF-B603-4587-9870-E0CBE2E1017A}" type="presOf" srcId="{C9E78A57-CBE7-4538-BBD2-17472DE2E047}" destId="{2E1C29CD-918C-4E0E-BE70-A835ABA56891}" srcOrd="1" destOrd="0" presId="urn:microsoft.com/office/officeart/2005/8/layout/process4"/>
    <dgm:cxn modelId="{82608DCA-B2E4-4DFE-8AFA-85A5CD9EDB8A}" srcId="{45C96317-CB3D-44E5-9572-663075290BCF}" destId="{D2666031-9E41-4431-AD7F-F64C13DE814A}" srcOrd="1" destOrd="0" parTransId="{21894AE1-B99D-4165-9376-011A6949B8C0}" sibTransId="{B4BBDB21-CCE0-4EED-9C9E-143E559811B8}"/>
    <dgm:cxn modelId="{50239491-AEF7-4E50-80AB-40CEA9EFB820}" srcId="{D2666031-9E41-4431-AD7F-F64C13DE814A}" destId="{09EBC143-7D06-4695-8569-1DE946A5B6F7}" srcOrd="0" destOrd="0" parTransId="{1884DDD9-D753-4022-8A6D-90DB61E17D1E}" sibTransId="{DDA704AB-CFAF-4A8F-9835-9D76587D1E6A}"/>
    <dgm:cxn modelId="{D634C202-8F18-4D61-8BBE-7F580EC34B36}" type="presOf" srcId="{D2666031-9E41-4431-AD7F-F64C13DE814A}" destId="{09A16A75-48C2-4674-9CB9-8CBAF9C4B5F0}" srcOrd="0" destOrd="0" presId="urn:microsoft.com/office/officeart/2005/8/layout/process4"/>
    <dgm:cxn modelId="{698F4428-AB8C-4C9C-A550-ADEF0FEFEC26}" type="presOf" srcId="{021E9D36-AB33-4637-A73B-A09AF773D516}" destId="{7B2F9CD4-1EEB-4866-B6F1-3C4145495070}" srcOrd="0" destOrd="0" presId="urn:microsoft.com/office/officeart/2005/8/layout/process4"/>
    <dgm:cxn modelId="{291477A1-526C-42E2-A58A-E5C6314E81F4}" type="presOf" srcId="{D2666031-9E41-4431-AD7F-F64C13DE814A}" destId="{48220D82-9644-4759-B097-54508AD48215}" srcOrd="1" destOrd="0" presId="urn:microsoft.com/office/officeart/2005/8/layout/process4"/>
    <dgm:cxn modelId="{FD09F633-6A87-4420-B802-2513CBD47109}" type="presOf" srcId="{09EBC143-7D06-4695-8569-1DE946A5B6F7}" destId="{4752F30E-AA95-4E0D-8FD0-5DA29F3D6610}" srcOrd="0" destOrd="0" presId="urn:microsoft.com/office/officeart/2005/8/layout/process4"/>
    <dgm:cxn modelId="{C56F1AF2-2963-46B6-9827-82176B758B8D}" srcId="{FF2D46F9-5517-4158-8CC5-2EA651360997}" destId="{1B5701CC-4CC1-4B49-B2C6-E5AE84CDDAC6}" srcOrd="1" destOrd="0" parTransId="{DAFD8A41-9680-4DB6-BD78-6BA30B2708FA}" sibTransId="{147AD99A-8643-40D7-9731-5B49B0F30C51}"/>
    <dgm:cxn modelId="{C4A8D570-71AF-491B-B62E-89EA86D2DD34}" type="presOf" srcId="{FF2D46F9-5517-4158-8CC5-2EA651360997}" destId="{5B1ABA27-496A-4397-80E7-F620C6859232}" srcOrd="0" destOrd="0" presId="urn:microsoft.com/office/officeart/2005/8/layout/process4"/>
    <dgm:cxn modelId="{6F4C0FCD-0959-493A-A98C-E47163A3070E}" srcId="{C9E78A57-CBE7-4538-BBD2-17472DE2E047}" destId="{021E9D36-AB33-4637-A73B-A09AF773D516}" srcOrd="0" destOrd="0" parTransId="{65E5DB4A-F5E8-4E80-9E4E-FE4510F3D4CB}" sibTransId="{81F55E02-62CE-4A2A-96AC-FA90271FD09C}"/>
    <dgm:cxn modelId="{A5CA6CE1-9D98-481A-9112-E942BC6099FE}" srcId="{D2666031-9E41-4431-AD7F-F64C13DE814A}" destId="{28F86F6B-4456-4CF9-AC93-5F7F64713A05}" srcOrd="1" destOrd="0" parTransId="{CEA04818-B1D9-41C7-8C46-805ED0ABD60D}" sibTransId="{C985DB1A-8676-4CC6-90B4-B9119932548B}"/>
    <dgm:cxn modelId="{D03F6628-855F-4A5F-93EE-11E6DB9483F2}" srcId="{45C96317-CB3D-44E5-9572-663075290BCF}" destId="{0D0C2D4C-0F08-4E51-801D-42C2629398D8}" srcOrd="0" destOrd="0" parTransId="{0CF9AD6B-9178-48ED-AA03-5C188EAF1BF6}" sibTransId="{9E22741A-238C-43D3-AEDA-7E8CC2601B29}"/>
    <dgm:cxn modelId="{6CF362DD-D151-4D46-B91E-2CEF9544DAFA}" type="presOf" srcId="{0D0C2D4C-0F08-4E51-801D-42C2629398D8}" destId="{2B831586-7550-4F45-A853-E81687C7D747}" srcOrd="0" destOrd="0" presId="urn:microsoft.com/office/officeart/2005/8/layout/process4"/>
    <dgm:cxn modelId="{AC3AF7EE-2435-4E5A-8700-AA3216196660}" type="presParOf" srcId="{67076BA4-B27E-40CF-841B-7AAEF4321C81}" destId="{3A5982F3-7C7E-430C-AA35-BA95BB91F160}" srcOrd="0" destOrd="0" presId="urn:microsoft.com/office/officeart/2005/8/layout/process4"/>
    <dgm:cxn modelId="{11E99310-1FD9-40D0-B507-B01E83E51797}" type="presParOf" srcId="{3A5982F3-7C7E-430C-AA35-BA95BB91F160}" destId="{46D71374-6590-4218-BB13-0B3CF429E908}" srcOrd="0" destOrd="0" presId="urn:microsoft.com/office/officeart/2005/8/layout/process4"/>
    <dgm:cxn modelId="{218934FC-FBA7-4F63-AF8A-DD08E08697D1}" type="presParOf" srcId="{3A5982F3-7C7E-430C-AA35-BA95BB91F160}" destId="{2E1C29CD-918C-4E0E-BE70-A835ABA56891}" srcOrd="1" destOrd="0" presId="urn:microsoft.com/office/officeart/2005/8/layout/process4"/>
    <dgm:cxn modelId="{8DA1DEA9-2700-4E4E-B335-BE4467B78771}" type="presParOf" srcId="{3A5982F3-7C7E-430C-AA35-BA95BB91F160}" destId="{05872806-A166-4A28-912A-3FB8A8F0F45D}" srcOrd="2" destOrd="0" presId="urn:microsoft.com/office/officeart/2005/8/layout/process4"/>
    <dgm:cxn modelId="{9666C8DE-63A8-46B5-8FD6-EFC12EF4BA86}" type="presParOf" srcId="{05872806-A166-4A28-912A-3FB8A8F0F45D}" destId="{7B2F9CD4-1EEB-4866-B6F1-3C4145495070}" srcOrd="0" destOrd="0" presId="urn:microsoft.com/office/officeart/2005/8/layout/process4"/>
    <dgm:cxn modelId="{F439436A-39EB-4CC7-8B3F-4F537A1FB84D}" type="presParOf" srcId="{67076BA4-B27E-40CF-841B-7AAEF4321C81}" destId="{C821617E-7EB0-4A5D-9777-7EB37C9135EA}" srcOrd="1" destOrd="0" presId="urn:microsoft.com/office/officeart/2005/8/layout/process4"/>
    <dgm:cxn modelId="{9208D974-CB03-42CA-89E8-14B94AC46145}" type="presParOf" srcId="{67076BA4-B27E-40CF-841B-7AAEF4321C81}" destId="{8C9531A3-4FA6-4C23-8F0C-262E79989DE3}" srcOrd="2" destOrd="0" presId="urn:microsoft.com/office/officeart/2005/8/layout/process4"/>
    <dgm:cxn modelId="{C9B478E7-CFEC-4B9B-AFAE-EB97F42EA536}" type="presParOf" srcId="{8C9531A3-4FA6-4C23-8F0C-262E79989DE3}" destId="{5B1ABA27-496A-4397-80E7-F620C6859232}" srcOrd="0" destOrd="0" presId="urn:microsoft.com/office/officeart/2005/8/layout/process4"/>
    <dgm:cxn modelId="{8D245BF6-DDB5-494D-9765-EAD0DC74E69C}" type="presParOf" srcId="{8C9531A3-4FA6-4C23-8F0C-262E79989DE3}" destId="{3D3FB110-3C78-4FA1-AE50-C2F00338FC25}" srcOrd="1" destOrd="0" presId="urn:microsoft.com/office/officeart/2005/8/layout/process4"/>
    <dgm:cxn modelId="{E4939D85-5828-4377-9799-3C8C99F160A0}" type="presParOf" srcId="{8C9531A3-4FA6-4C23-8F0C-262E79989DE3}" destId="{DB9B1632-BE2B-4C62-BF82-4A4C5B111998}" srcOrd="2" destOrd="0" presId="urn:microsoft.com/office/officeart/2005/8/layout/process4"/>
    <dgm:cxn modelId="{D321D002-ACF0-4B7F-86F3-BE1AFA4F16C5}" type="presParOf" srcId="{DB9B1632-BE2B-4C62-BF82-4A4C5B111998}" destId="{8C1108AB-31C7-45AC-A37F-9788A520E197}" srcOrd="0" destOrd="0" presId="urn:microsoft.com/office/officeart/2005/8/layout/process4"/>
    <dgm:cxn modelId="{D94437BC-6359-4A44-BDB3-12156F225CE7}" type="presParOf" srcId="{DB9B1632-BE2B-4C62-BF82-4A4C5B111998}" destId="{C695393B-A5A7-4EE5-B545-C243941CD9FA}" srcOrd="1" destOrd="0" presId="urn:microsoft.com/office/officeart/2005/8/layout/process4"/>
    <dgm:cxn modelId="{B025B20C-F8F0-4264-9DBC-BE0F26736FF5}" type="presParOf" srcId="{67076BA4-B27E-40CF-841B-7AAEF4321C81}" destId="{E6A06460-15D2-4DFF-B652-47FFDE1576B0}" srcOrd="3" destOrd="0" presId="urn:microsoft.com/office/officeart/2005/8/layout/process4"/>
    <dgm:cxn modelId="{6BE06855-D03C-4D19-AE78-E4CF1F666034}" type="presParOf" srcId="{67076BA4-B27E-40CF-841B-7AAEF4321C81}" destId="{DDA63F19-7663-45F4-BA20-DC8DE103FBB7}" srcOrd="4" destOrd="0" presId="urn:microsoft.com/office/officeart/2005/8/layout/process4"/>
    <dgm:cxn modelId="{61ECD30A-72BB-4386-8F03-F40FEA2967EF}" type="presParOf" srcId="{DDA63F19-7663-45F4-BA20-DC8DE103FBB7}" destId="{09A16A75-48C2-4674-9CB9-8CBAF9C4B5F0}" srcOrd="0" destOrd="0" presId="urn:microsoft.com/office/officeart/2005/8/layout/process4"/>
    <dgm:cxn modelId="{DE58A032-1DBE-4648-BB31-C7900F8C1553}" type="presParOf" srcId="{DDA63F19-7663-45F4-BA20-DC8DE103FBB7}" destId="{48220D82-9644-4759-B097-54508AD48215}" srcOrd="1" destOrd="0" presId="urn:microsoft.com/office/officeart/2005/8/layout/process4"/>
    <dgm:cxn modelId="{9D05AFDC-04BD-4D00-A308-8F91C11373E7}" type="presParOf" srcId="{DDA63F19-7663-45F4-BA20-DC8DE103FBB7}" destId="{9FA25FE8-C65C-412F-970E-92841BD6783E}" srcOrd="2" destOrd="0" presId="urn:microsoft.com/office/officeart/2005/8/layout/process4"/>
    <dgm:cxn modelId="{9F1D2731-9FCE-4F5C-88B1-EA968F7D6E31}" type="presParOf" srcId="{9FA25FE8-C65C-412F-970E-92841BD6783E}" destId="{4752F30E-AA95-4E0D-8FD0-5DA29F3D6610}" srcOrd="0" destOrd="0" presId="urn:microsoft.com/office/officeart/2005/8/layout/process4"/>
    <dgm:cxn modelId="{6E8FFFDC-0CDE-4BB9-B57E-A3EB826B3DB6}" type="presParOf" srcId="{9FA25FE8-C65C-412F-970E-92841BD6783E}" destId="{C72F2AFE-A620-47E3-9594-96BF9C190A51}" srcOrd="1" destOrd="0" presId="urn:microsoft.com/office/officeart/2005/8/layout/process4"/>
    <dgm:cxn modelId="{BB70279A-B0A2-4D2C-979A-F5F525ECAAB5}" type="presParOf" srcId="{67076BA4-B27E-40CF-841B-7AAEF4321C81}" destId="{02CEAD23-5E1C-4451-A9C7-5635C472BAC7}" srcOrd="5" destOrd="0" presId="urn:microsoft.com/office/officeart/2005/8/layout/process4"/>
    <dgm:cxn modelId="{228B10DF-6EE3-4100-8182-DE73884DC247}" type="presParOf" srcId="{67076BA4-B27E-40CF-841B-7AAEF4321C81}" destId="{D749A9CF-AC87-48AC-B810-2E4746687B50}" srcOrd="6" destOrd="0" presId="urn:microsoft.com/office/officeart/2005/8/layout/process4"/>
    <dgm:cxn modelId="{168DC220-4A48-4057-9D4F-1E37C57220D4}" type="presParOf" srcId="{D749A9CF-AC87-48AC-B810-2E4746687B50}" destId="{2B831586-7550-4F45-A853-E81687C7D747}" srcOrd="0" destOrd="0" presId="urn:microsoft.com/office/officeart/2005/8/layout/process4"/>
    <dgm:cxn modelId="{7E53E55A-90F6-409C-91A4-17B63C702287}" type="presParOf" srcId="{D749A9CF-AC87-48AC-B810-2E4746687B50}" destId="{41EC8049-91BC-477F-A2E2-1C7049B3D7BA}" srcOrd="1" destOrd="0" presId="urn:microsoft.com/office/officeart/2005/8/layout/process4"/>
    <dgm:cxn modelId="{178512B5-8008-46FF-8CBE-E58B43E9A616}" type="presParOf" srcId="{D749A9CF-AC87-48AC-B810-2E4746687B50}" destId="{C59DD892-B003-40CA-BAD9-4EA3F922FFE9}" srcOrd="2" destOrd="0" presId="urn:microsoft.com/office/officeart/2005/8/layout/process4"/>
    <dgm:cxn modelId="{70D95709-C8D2-4EC2-AE3B-B95CF6EF66C4}" type="presParOf" srcId="{C59DD892-B003-40CA-BAD9-4EA3F922FFE9}" destId="{5F5D4FEF-2DA1-4C2E-89EE-52AB25249DD2}" srcOrd="0" destOrd="0" presId="urn:microsoft.com/office/officeart/2005/8/layout/process4"/>
    <dgm:cxn modelId="{AD0CB8E3-2113-4B86-A28C-EABD00AD79C3}" type="presParOf" srcId="{C59DD892-B003-40CA-BAD9-4EA3F922FFE9}" destId="{B0F218CB-AC66-498D-8173-0F7EE1C6F39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D59202-E07E-4AAB-8BFA-07DA5E413564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98D301A1-A25C-4809-BD8A-FE7ADFA31594}">
      <dgm:prSet phldrT="[Tekst]" custT="1"/>
      <dgm:spPr/>
      <dgm:t>
        <a:bodyPr/>
        <a:lstStyle/>
        <a:p>
          <a:r>
            <a:rPr lang="pl-PL" sz="1800" b="1" dirty="0" smtClean="0"/>
            <a:t>miasto Poznań</a:t>
          </a:r>
        </a:p>
        <a:p>
          <a:r>
            <a:rPr lang="pl-PL" sz="1800" b="1" dirty="0" smtClean="0"/>
            <a:t>25 000 zł</a:t>
          </a:r>
          <a:endParaRPr lang="pl-PL" sz="1800" b="1" dirty="0"/>
        </a:p>
      </dgm:t>
    </dgm:pt>
    <dgm:pt modelId="{D6135B6D-50A4-434F-B668-3652B50B8092}" type="parTrans" cxnId="{FCF1D27F-FC45-421A-8DCA-72C553021681}">
      <dgm:prSet/>
      <dgm:spPr/>
      <dgm:t>
        <a:bodyPr/>
        <a:lstStyle/>
        <a:p>
          <a:endParaRPr lang="pl-PL"/>
        </a:p>
      </dgm:t>
    </dgm:pt>
    <dgm:pt modelId="{724EAC81-B5B5-4D5F-9B64-E38D1E9AF584}" type="sibTrans" cxnId="{FCF1D27F-FC45-421A-8DCA-72C553021681}">
      <dgm:prSet/>
      <dgm:spPr/>
      <dgm:t>
        <a:bodyPr/>
        <a:lstStyle/>
        <a:p>
          <a:endParaRPr lang="pl-PL"/>
        </a:p>
      </dgm:t>
    </dgm:pt>
    <dgm:pt modelId="{17AFF9F3-972D-417C-AFFC-E4C8C5B47C4C}">
      <dgm:prSet phldrT="[Tekst]" custT="1"/>
      <dgm:spPr/>
      <dgm:t>
        <a:bodyPr/>
        <a:lstStyle/>
        <a:p>
          <a:r>
            <a:rPr lang="pl-PL" sz="1600" dirty="0" smtClean="0"/>
            <a:t>szkolenia zawodowe</a:t>
          </a:r>
          <a:endParaRPr lang="pl-PL" sz="1600" dirty="0"/>
        </a:p>
      </dgm:t>
    </dgm:pt>
    <dgm:pt modelId="{410F2171-0D15-4FFB-B743-1EE69FFF3BE5}" type="parTrans" cxnId="{59551C5A-A19F-4C87-9BEA-2B9A77AFDC3D}">
      <dgm:prSet/>
      <dgm:spPr/>
      <dgm:t>
        <a:bodyPr/>
        <a:lstStyle/>
        <a:p>
          <a:endParaRPr lang="pl-PL"/>
        </a:p>
      </dgm:t>
    </dgm:pt>
    <dgm:pt modelId="{134BAAD9-7AD9-4861-9C41-E6888DB26E82}" type="sibTrans" cxnId="{59551C5A-A19F-4C87-9BEA-2B9A77AFDC3D}">
      <dgm:prSet/>
      <dgm:spPr/>
      <dgm:t>
        <a:bodyPr/>
        <a:lstStyle/>
        <a:p>
          <a:endParaRPr lang="pl-PL"/>
        </a:p>
      </dgm:t>
    </dgm:pt>
    <dgm:pt modelId="{AFBC7F65-B11B-4E24-B61D-B073C1A9724F}">
      <dgm:prSet custT="1"/>
      <dgm:spPr/>
      <dgm:t>
        <a:bodyPr/>
        <a:lstStyle/>
        <a:p>
          <a:r>
            <a:rPr lang="pl-PL" sz="1600" dirty="0" smtClean="0"/>
            <a:t>finansowanie kosztów studiów podyplomowych</a:t>
          </a:r>
          <a:endParaRPr lang="pl-PL" sz="1600" dirty="0"/>
        </a:p>
      </dgm:t>
    </dgm:pt>
    <dgm:pt modelId="{799B937E-54C9-4E00-B706-CE2D0588193F}" type="parTrans" cxnId="{AAA000FA-30E7-4303-B72F-A7ED283CFBA7}">
      <dgm:prSet/>
      <dgm:spPr/>
      <dgm:t>
        <a:bodyPr/>
        <a:lstStyle/>
        <a:p>
          <a:endParaRPr lang="pl-PL"/>
        </a:p>
      </dgm:t>
    </dgm:pt>
    <dgm:pt modelId="{3C5869BB-9A02-4222-AAF2-A241E015E256}" type="sibTrans" cxnId="{AAA000FA-30E7-4303-B72F-A7ED283CFBA7}">
      <dgm:prSet/>
      <dgm:spPr/>
      <dgm:t>
        <a:bodyPr/>
        <a:lstStyle/>
        <a:p>
          <a:endParaRPr lang="pl-PL"/>
        </a:p>
      </dgm:t>
    </dgm:pt>
    <dgm:pt modelId="{A4F1136E-AC4C-482C-A9B8-B2ECE722A7C9}">
      <dgm:prSet custT="1"/>
      <dgm:spPr/>
      <dgm:t>
        <a:bodyPr/>
        <a:lstStyle/>
        <a:p>
          <a:r>
            <a:rPr lang="pl-PL" sz="1600" dirty="0" smtClean="0"/>
            <a:t>staże zawodowe</a:t>
          </a:r>
          <a:endParaRPr lang="pl-PL" sz="1600" dirty="0"/>
        </a:p>
      </dgm:t>
    </dgm:pt>
    <dgm:pt modelId="{4B565E48-0DD9-43AA-9C9E-A055CDA5296C}" type="parTrans" cxnId="{03A2CA86-1AFC-484F-B547-27CB686BA2DD}">
      <dgm:prSet/>
      <dgm:spPr/>
      <dgm:t>
        <a:bodyPr/>
        <a:lstStyle/>
        <a:p>
          <a:endParaRPr lang="pl-PL"/>
        </a:p>
      </dgm:t>
    </dgm:pt>
    <dgm:pt modelId="{3B87FB11-70CA-40D3-B387-F7356AC0768B}" type="sibTrans" cxnId="{03A2CA86-1AFC-484F-B547-27CB686BA2DD}">
      <dgm:prSet/>
      <dgm:spPr/>
      <dgm:t>
        <a:bodyPr/>
        <a:lstStyle/>
        <a:p>
          <a:endParaRPr lang="pl-PL"/>
        </a:p>
      </dgm:t>
    </dgm:pt>
    <dgm:pt modelId="{BE2EDCD3-3D71-4D89-9093-AD16E587FAB7}" type="pres">
      <dgm:prSet presAssocID="{95D59202-E07E-4AAB-8BFA-07DA5E4135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C41A63B-D07B-45E3-9097-3EDD67A0D669}" type="pres">
      <dgm:prSet presAssocID="{98D301A1-A25C-4809-BD8A-FE7ADFA31594}" presName="compNode" presStyleCnt="0"/>
      <dgm:spPr/>
      <dgm:t>
        <a:bodyPr/>
        <a:lstStyle/>
        <a:p>
          <a:endParaRPr lang="pl-PL"/>
        </a:p>
      </dgm:t>
    </dgm:pt>
    <dgm:pt modelId="{FC12E66C-C844-4460-B912-24656A1622B3}" type="pres">
      <dgm:prSet presAssocID="{98D301A1-A25C-4809-BD8A-FE7ADFA31594}" presName="aNode" presStyleLbl="bgShp" presStyleIdx="0" presStyleCnt="1" custLinFactNeighborX="4177" custLinFactNeighborY="-6122"/>
      <dgm:spPr/>
      <dgm:t>
        <a:bodyPr/>
        <a:lstStyle/>
        <a:p>
          <a:endParaRPr lang="pl-PL"/>
        </a:p>
      </dgm:t>
    </dgm:pt>
    <dgm:pt modelId="{72EBAD5A-6C77-4AE6-A607-327ECC69B0B5}" type="pres">
      <dgm:prSet presAssocID="{98D301A1-A25C-4809-BD8A-FE7ADFA31594}" presName="textNode" presStyleLbl="bgShp" presStyleIdx="0" presStyleCnt="1"/>
      <dgm:spPr/>
      <dgm:t>
        <a:bodyPr/>
        <a:lstStyle/>
        <a:p>
          <a:endParaRPr lang="pl-PL"/>
        </a:p>
      </dgm:t>
    </dgm:pt>
    <dgm:pt modelId="{7A3BBBEC-DFAB-4A63-970D-E5B332CC1402}" type="pres">
      <dgm:prSet presAssocID="{98D301A1-A25C-4809-BD8A-FE7ADFA31594}" presName="compChildNode" presStyleCnt="0"/>
      <dgm:spPr/>
      <dgm:t>
        <a:bodyPr/>
        <a:lstStyle/>
        <a:p>
          <a:endParaRPr lang="pl-PL"/>
        </a:p>
      </dgm:t>
    </dgm:pt>
    <dgm:pt modelId="{8F5E6317-489D-406D-8750-004DADCB70E5}" type="pres">
      <dgm:prSet presAssocID="{98D301A1-A25C-4809-BD8A-FE7ADFA31594}" presName="theInnerList" presStyleCnt="0"/>
      <dgm:spPr/>
      <dgm:t>
        <a:bodyPr/>
        <a:lstStyle/>
        <a:p>
          <a:endParaRPr lang="pl-PL"/>
        </a:p>
      </dgm:t>
    </dgm:pt>
    <dgm:pt modelId="{635ED3A6-1F9F-44F7-82A6-A5EE38C8BF04}" type="pres">
      <dgm:prSet presAssocID="{17AFF9F3-972D-417C-AFFC-E4C8C5B47C4C}" presName="childNode" presStyleLbl="node1" presStyleIdx="0" presStyleCnt="3" custScaleY="52590" custLinFactNeighborX="1577" custLinFactNeighborY="-196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7E204A-7C97-48A9-98D9-2958CFC67659}" type="pres">
      <dgm:prSet presAssocID="{17AFF9F3-972D-417C-AFFC-E4C8C5B47C4C}" presName="aSpace2" presStyleCnt="0"/>
      <dgm:spPr/>
    </dgm:pt>
    <dgm:pt modelId="{E59E77EF-91D4-49EA-9E2D-18C6B718B83C}" type="pres">
      <dgm:prSet presAssocID="{A4F1136E-AC4C-482C-A9B8-B2ECE722A7C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24E81C-4416-4372-9ADF-5956E02C75D0}" type="pres">
      <dgm:prSet presAssocID="{A4F1136E-AC4C-482C-A9B8-B2ECE722A7C9}" presName="aSpace2" presStyleCnt="0"/>
      <dgm:spPr/>
    </dgm:pt>
    <dgm:pt modelId="{387F08B6-F748-4815-A45B-A2C76DA7197E}" type="pres">
      <dgm:prSet presAssocID="{AFBC7F65-B11B-4E24-B61D-B073C1A9724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226F83-498C-4B2E-8D70-702D6DC36DB2}" type="presOf" srcId="{AFBC7F65-B11B-4E24-B61D-B073C1A9724F}" destId="{387F08B6-F748-4815-A45B-A2C76DA7197E}" srcOrd="0" destOrd="0" presId="urn:microsoft.com/office/officeart/2005/8/layout/lProcess2"/>
    <dgm:cxn modelId="{AAA000FA-30E7-4303-B72F-A7ED283CFBA7}" srcId="{98D301A1-A25C-4809-BD8A-FE7ADFA31594}" destId="{AFBC7F65-B11B-4E24-B61D-B073C1A9724F}" srcOrd="2" destOrd="0" parTransId="{799B937E-54C9-4E00-B706-CE2D0588193F}" sibTransId="{3C5869BB-9A02-4222-AAF2-A241E015E256}"/>
    <dgm:cxn modelId="{29AF10E0-45E5-4A69-9D5E-BAF7AE34A26C}" type="presOf" srcId="{98D301A1-A25C-4809-BD8A-FE7ADFA31594}" destId="{FC12E66C-C844-4460-B912-24656A1622B3}" srcOrd="0" destOrd="0" presId="urn:microsoft.com/office/officeart/2005/8/layout/lProcess2"/>
    <dgm:cxn modelId="{59551C5A-A19F-4C87-9BEA-2B9A77AFDC3D}" srcId="{98D301A1-A25C-4809-BD8A-FE7ADFA31594}" destId="{17AFF9F3-972D-417C-AFFC-E4C8C5B47C4C}" srcOrd="0" destOrd="0" parTransId="{410F2171-0D15-4FFB-B743-1EE69FFF3BE5}" sibTransId="{134BAAD9-7AD9-4861-9C41-E6888DB26E82}"/>
    <dgm:cxn modelId="{03A2CA86-1AFC-484F-B547-27CB686BA2DD}" srcId="{98D301A1-A25C-4809-BD8A-FE7ADFA31594}" destId="{A4F1136E-AC4C-482C-A9B8-B2ECE722A7C9}" srcOrd="1" destOrd="0" parTransId="{4B565E48-0DD9-43AA-9C9E-A055CDA5296C}" sibTransId="{3B87FB11-70CA-40D3-B387-F7356AC0768B}"/>
    <dgm:cxn modelId="{C96DAD1C-AC7A-43A0-86B9-563F56462B3D}" type="presOf" srcId="{17AFF9F3-972D-417C-AFFC-E4C8C5B47C4C}" destId="{635ED3A6-1F9F-44F7-82A6-A5EE38C8BF04}" srcOrd="0" destOrd="0" presId="urn:microsoft.com/office/officeart/2005/8/layout/lProcess2"/>
    <dgm:cxn modelId="{7E0AB007-71EC-4D14-A6E9-501FB27E23BC}" type="presOf" srcId="{A4F1136E-AC4C-482C-A9B8-B2ECE722A7C9}" destId="{E59E77EF-91D4-49EA-9E2D-18C6B718B83C}" srcOrd="0" destOrd="0" presId="urn:microsoft.com/office/officeart/2005/8/layout/lProcess2"/>
    <dgm:cxn modelId="{C01BE310-AEB2-4C89-B174-A7D1C93FF20C}" type="presOf" srcId="{98D301A1-A25C-4809-BD8A-FE7ADFA31594}" destId="{72EBAD5A-6C77-4AE6-A607-327ECC69B0B5}" srcOrd="1" destOrd="0" presId="urn:microsoft.com/office/officeart/2005/8/layout/lProcess2"/>
    <dgm:cxn modelId="{FCF1D27F-FC45-421A-8DCA-72C553021681}" srcId="{95D59202-E07E-4AAB-8BFA-07DA5E413564}" destId="{98D301A1-A25C-4809-BD8A-FE7ADFA31594}" srcOrd="0" destOrd="0" parTransId="{D6135B6D-50A4-434F-B668-3652B50B8092}" sibTransId="{724EAC81-B5B5-4D5F-9B64-E38D1E9AF584}"/>
    <dgm:cxn modelId="{F86E4F3B-63B2-4286-95BE-742CBBA9B2F5}" type="presOf" srcId="{95D59202-E07E-4AAB-8BFA-07DA5E413564}" destId="{BE2EDCD3-3D71-4D89-9093-AD16E587FAB7}" srcOrd="0" destOrd="0" presId="urn:microsoft.com/office/officeart/2005/8/layout/lProcess2"/>
    <dgm:cxn modelId="{1EDB4687-9F7E-43B0-A3E1-678A74350847}" type="presParOf" srcId="{BE2EDCD3-3D71-4D89-9093-AD16E587FAB7}" destId="{FC41A63B-D07B-45E3-9097-3EDD67A0D669}" srcOrd="0" destOrd="0" presId="urn:microsoft.com/office/officeart/2005/8/layout/lProcess2"/>
    <dgm:cxn modelId="{75E066A1-B6E9-4772-8E81-C55E1BAB6C62}" type="presParOf" srcId="{FC41A63B-D07B-45E3-9097-3EDD67A0D669}" destId="{FC12E66C-C844-4460-B912-24656A1622B3}" srcOrd="0" destOrd="0" presId="urn:microsoft.com/office/officeart/2005/8/layout/lProcess2"/>
    <dgm:cxn modelId="{D02B4AB6-F52B-4D39-BD48-D6EAE8F5A78A}" type="presParOf" srcId="{FC41A63B-D07B-45E3-9097-3EDD67A0D669}" destId="{72EBAD5A-6C77-4AE6-A607-327ECC69B0B5}" srcOrd="1" destOrd="0" presId="urn:microsoft.com/office/officeart/2005/8/layout/lProcess2"/>
    <dgm:cxn modelId="{208A0EDF-2CF6-4E97-8FE0-0E0EBC85A786}" type="presParOf" srcId="{FC41A63B-D07B-45E3-9097-3EDD67A0D669}" destId="{7A3BBBEC-DFAB-4A63-970D-E5B332CC1402}" srcOrd="2" destOrd="0" presId="urn:microsoft.com/office/officeart/2005/8/layout/lProcess2"/>
    <dgm:cxn modelId="{915CC7F0-3F65-4E02-A2A2-864AB244FAE4}" type="presParOf" srcId="{7A3BBBEC-DFAB-4A63-970D-E5B332CC1402}" destId="{8F5E6317-489D-406D-8750-004DADCB70E5}" srcOrd="0" destOrd="0" presId="urn:microsoft.com/office/officeart/2005/8/layout/lProcess2"/>
    <dgm:cxn modelId="{AC4EA445-B78E-4FC7-B700-E8186D8BC5F2}" type="presParOf" srcId="{8F5E6317-489D-406D-8750-004DADCB70E5}" destId="{635ED3A6-1F9F-44F7-82A6-A5EE38C8BF04}" srcOrd="0" destOrd="0" presId="urn:microsoft.com/office/officeart/2005/8/layout/lProcess2"/>
    <dgm:cxn modelId="{B46DA497-1AB6-4472-91B6-39AD587D61BA}" type="presParOf" srcId="{8F5E6317-489D-406D-8750-004DADCB70E5}" destId="{1C7E204A-7C97-48A9-98D9-2958CFC67659}" srcOrd="1" destOrd="0" presId="urn:microsoft.com/office/officeart/2005/8/layout/lProcess2"/>
    <dgm:cxn modelId="{94D6646E-F00C-4BC2-BA29-7E46BF17C553}" type="presParOf" srcId="{8F5E6317-489D-406D-8750-004DADCB70E5}" destId="{E59E77EF-91D4-49EA-9E2D-18C6B718B83C}" srcOrd="2" destOrd="0" presId="urn:microsoft.com/office/officeart/2005/8/layout/lProcess2"/>
    <dgm:cxn modelId="{8F87269F-903C-4BFF-82D7-CFE8753A92F9}" type="presParOf" srcId="{8F5E6317-489D-406D-8750-004DADCB70E5}" destId="{9224E81C-4416-4372-9ADF-5956E02C75D0}" srcOrd="3" destOrd="0" presId="urn:microsoft.com/office/officeart/2005/8/layout/lProcess2"/>
    <dgm:cxn modelId="{25832B72-9243-495F-A715-8988613420CC}" type="presParOf" srcId="{8F5E6317-489D-406D-8750-004DADCB70E5}" destId="{387F08B6-F748-4815-A45B-A2C76DA7197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E9EE78-A448-442A-95C4-6DC8952CF1B5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D3692B98-23DC-4F14-8650-8D00A89DCBC1}">
      <dgm:prSet phldrT="[Tekst]" custT="1"/>
      <dgm:spPr/>
      <dgm:t>
        <a:bodyPr/>
        <a:lstStyle/>
        <a:p>
          <a:r>
            <a:rPr lang="pl-PL" sz="1800" b="1" dirty="0" smtClean="0"/>
            <a:t>powiat poznański</a:t>
          </a:r>
        </a:p>
        <a:p>
          <a:r>
            <a:rPr lang="pl-PL" sz="1800" b="1" dirty="0" smtClean="0"/>
            <a:t>150 000 zł</a:t>
          </a:r>
          <a:endParaRPr lang="pl-PL" sz="1800" b="1" dirty="0"/>
        </a:p>
      </dgm:t>
    </dgm:pt>
    <dgm:pt modelId="{32EDC123-7A53-4170-8726-3583D38D44BD}" type="parTrans" cxnId="{6883F427-BA8D-445B-A1E9-5E230D615038}">
      <dgm:prSet/>
      <dgm:spPr/>
      <dgm:t>
        <a:bodyPr/>
        <a:lstStyle/>
        <a:p>
          <a:endParaRPr lang="pl-PL"/>
        </a:p>
      </dgm:t>
    </dgm:pt>
    <dgm:pt modelId="{EC295975-04D9-410F-AE3C-AFB1D087F383}" type="sibTrans" cxnId="{6883F427-BA8D-445B-A1E9-5E230D615038}">
      <dgm:prSet/>
      <dgm:spPr/>
      <dgm:t>
        <a:bodyPr/>
        <a:lstStyle/>
        <a:p>
          <a:endParaRPr lang="pl-PL"/>
        </a:p>
      </dgm:t>
    </dgm:pt>
    <dgm:pt modelId="{0206B4A2-CF4C-447C-ACAC-198ACA47B993}">
      <dgm:prSet phldrT="[Tekst]" custT="1"/>
      <dgm:spPr/>
      <dgm:t>
        <a:bodyPr/>
        <a:lstStyle/>
        <a:p>
          <a:r>
            <a:rPr lang="pl-PL" sz="1600" dirty="0" smtClean="0"/>
            <a:t>środki na podjęcie działalności gospodarczej</a:t>
          </a:r>
        </a:p>
      </dgm:t>
    </dgm:pt>
    <dgm:pt modelId="{377F69EF-38B3-4F93-BA27-26A899ED2D5D}" type="parTrans" cxnId="{27E8ED0D-8B5A-43CE-A422-D09888981D3A}">
      <dgm:prSet/>
      <dgm:spPr/>
      <dgm:t>
        <a:bodyPr/>
        <a:lstStyle/>
        <a:p>
          <a:endParaRPr lang="pl-PL"/>
        </a:p>
      </dgm:t>
    </dgm:pt>
    <dgm:pt modelId="{3155E33E-6C67-4E39-873D-BFAA2790D457}" type="sibTrans" cxnId="{27E8ED0D-8B5A-43CE-A422-D09888981D3A}">
      <dgm:prSet/>
      <dgm:spPr/>
      <dgm:t>
        <a:bodyPr/>
        <a:lstStyle/>
        <a:p>
          <a:endParaRPr lang="pl-PL"/>
        </a:p>
      </dgm:t>
    </dgm:pt>
    <dgm:pt modelId="{2362A0C7-FF3B-4C69-8E76-DF8643FBEEF3}">
      <dgm:prSet phldrT="[Tekst]" custT="1"/>
      <dgm:spPr/>
      <dgm:t>
        <a:bodyPr/>
        <a:lstStyle/>
        <a:p>
          <a:r>
            <a:rPr lang="pl-PL" sz="1600" dirty="0" smtClean="0"/>
            <a:t>doposażenie stanowiska pracy</a:t>
          </a:r>
        </a:p>
      </dgm:t>
    </dgm:pt>
    <dgm:pt modelId="{36C2FC09-62E4-45CF-821D-D8CE0B5880FB}" type="parTrans" cxnId="{E04DA040-2E38-47C7-9B69-0818E43C3D66}">
      <dgm:prSet/>
      <dgm:spPr/>
      <dgm:t>
        <a:bodyPr/>
        <a:lstStyle/>
        <a:p>
          <a:endParaRPr lang="pl-PL"/>
        </a:p>
      </dgm:t>
    </dgm:pt>
    <dgm:pt modelId="{3120AC9A-3920-464B-B8FF-135CDB510C76}" type="sibTrans" cxnId="{E04DA040-2E38-47C7-9B69-0818E43C3D66}">
      <dgm:prSet/>
      <dgm:spPr/>
      <dgm:t>
        <a:bodyPr/>
        <a:lstStyle/>
        <a:p>
          <a:endParaRPr lang="pl-PL"/>
        </a:p>
      </dgm:t>
    </dgm:pt>
    <dgm:pt modelId="{CCB8907B-9FF4-4268-9085-B75FDB8894EB}">
      <dgm:prSet custT="1"/>
      <dgm:spPr/>
      <dgm:t>
        <a:bodyPr/>
        <a:lstStyle/>
        <a:p>
          <a:r>
            <a:rPr lang="pl-PL" sz="1600" dirty="0" smtClean="0"/>
            <a:t>szkolenia zawodowe</a:t>
          </a:r>
        </a:p>
      </dgm:t>
    </dgm:pt>
    <dgm:pt modelId="{D18EC729-11B1-4F66-89E6-3CFEB194CA89}" type="parTrans" cxnId="{51060825-B7FD-4A7E-954C-BE3F592254DD}">
      <dgm:prSet/>
      <dgm:spPr/>
      <dgm:t>
        <a:bodyPr/>
        <a:lstStyle/>
        <a:p>
          <a:endParaRPr lang="pl-PL"/>
        </a:p>
      </dgm:t>
    </dgm:pt>
    <dgm:pt modelId="{8368FC11-0C0F-4137-BA58-DF853CF2AA08}" type="sibTrans" cxnId="{51060825-B7FD-4A7E-954C-BE3F592254DD}">
      <dgm:prSet/>
      <dgm:spPr/>
      <dgm:t>
        <a:bodyPr/>
        <a:lstStyle/>
        <a:p>
          <a:endParaRPr lang="pl-PL"/>
        </a:p>
      </dgm:t>
    </dgm:pt>
    <dgm:pt modelId="{407E1D7A-67B6-42C3-BA33-0C7860A2709F}" type="pres">
      <dgm:prSet presAssocID="{98E9EE78-A448-442A-95C4-6DC8952CF1B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13674F9-D4DA-4D8A-9E20-60C4281386CE}" type="pres">
      <dgm:prSet presAssocID="{D3692B98-23DC-4F14-8650-8D00A89DCBC1}" presName="compNode" presStyleCnt="0"/>
      <dgm:spPr/>
    </dgm:pt>
    <dgm:pt modelId="{FCB8FE7D-0992-47AF-9B0C-019C1D7E42C9}" type="pres">
      <dgm:prSet presAssocID="{D3692B98-23DC-4F14-8650-8D00A89DCBC1}" presName="aNode" presStyleLbl="bgShp" presStyleIdx="0" presStyleCnt="1"/>
      <dgm:spPr/>
      <dgm:t>
        <a:bodyPr/>
        <a:lstStyle/>
        <a:p>
          <a:endParaRPr lang="pl-PL"/>
        </a:p>
      </dgm:t>
    </dgm:pt>
    <dgm:pt modelId="{53E74816-AB28-4D9A-AEEF-19C47D8C77AB}" type="pres">
      <dgm:prSet presAssocID="{D3692B98-23DC-4F14-8650-8D00A89DCBC1}" presName="textNode" presStyleLbl="bgShp" presStyleIdx="0" presStyleCnt="1"/>
      <dgm:spPr/>
      <dgm:t>
        <a:bodyPr/>
        <a:lstStyle/>
        <a:p>
          <a:endParaRPr lang="pl-PL"/>
        </a:p>
      </dgm:t>
    </dgm:pt>
    <dgm:pt modelId="{E1E8A369-3DD5-4D4A-A8F6-68B98BD8E9DA}" type="pres">
      <dgm:prSet presAssocID="{D3692B98-23DC-4F14-8650-8D00A89DCBC1}" presName="compChildNode" presStyleCnt="0"/>
      <dgm:spPr/>
    </dgm:pt>
    <dgm:pt modelId="{60F50706-5056-45D5-887F-DE947D28B0D6}" type="pres">
      <dgm:prSet presAssocID="{D3692B98-23DC-4F14-8650-8D00A89DCBC1}" presName="theInnerList" presStyleCnt="0"/>
      <dgm:spPr/>
    </dgm:pt>
    <dgm:pt modelId="{BDF0668A-9D63-4CAF-BB55-5A66CD2D408F}" type="pres">
      <dgm:prSet presAssocID="{CCB8907B-9FF4-4268-9085-B75FDB8894E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C120E8-F50E-41FC-9648-FDC4432E006B}" type="pres">
      <dgm:prSet presAssocID="{CCB8907B-9FF4-4268-9085-B75FDB8894EB}" presName="aSpace2" presStyleCnt="0"/>
      <dgm:spPr/>
    </dgm:pt>
    <dgm:pt modelId="{5EDEBE1C-63B1-447E-BFC2-A1D8E85D5812}" type="pres">
      <dgm:prSet presAssocID="{0206B4A2-CF4C-447C-ACAC-198ACA47B99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730B30-8A6C-45D7-BDB8-63DB27706C2E}" type="pres">
      <dgm:prSet presAssocID="{0206B4A2-CF4C-447C-ACAC-198ACA47B993}" presName="aSpace2" presStyleCnt="0"/>
      <dgm:spPr/>
    </dgm:pt>
    <dgm:pt modelId="{3036EB1A-B01A-4918-820F-7F1274027849}" type="pres">
      <dgm:prSet presAssocID="{2362A0C7-FF3B-4C69-8E76-DF8643FBEEF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354FCAD-9641-4E52-8506-94681587A8CD}" type="presOf" srcId="{CCB8907B-9FF4-4268-9085-B75FDB8894EB}" destId="{BDF0668A-9D63-4CAF-BB55-5A66CD2D408F}" srcOrd="0" destOrd="0" presId="urn:microsoft.com/office/officeart/2005/8/layout/lProcess2"/>
    <dgm:cxn modelId="{A0CE113A-DC37-4598-9F3F-F1C21C237601}" type="presOf" srcId="{D3692B98-23DC-4F14-8650-8D00A89DCBC1}" destId="{FCB8FE7D-0992-47AF-9B0C-019C1D7E42C9}" srcOrd="0" destOrd="0" presId="urn:microsoft.com/office/officeart/2005/8/layout/lProcess2"/>
    <dgm:cxn modelId="{A8B53F40-ABDE-4475-9DF7-F8890F4CEABC}" type="presOf" srcId="{2362A0C7-FF3B-4C69-8E76-DF8643FBEEF3}" destId="{3036EB1A-B01A-4918-820F-7F1274027849}" srcOrd="0" destOrd="0" presId="urn:microsoft.com/office/officeart/2005/8/layout/lProcess2"/>
    <dgm:cxn modelId="{27E8ED0D-8B5A-43CE-A422-D09888981D3A}" srcId="{D3692B98-23DC-4F14-8650-8D00A89DCBC1}" destId="{0206B4A2-CF4C-447C-ACAC-198ACA47B993}" srcOrd="1" destOrd="0" parTransId="{377F69EF-38B3-4F93-BA27-26A899ED2D5D}" sibTransId="{3155E33E-6C67-4E39-873D-BFAA2790D457}"/>
    <dgm:cxn modelId="{E04DA040-2E38-47C7-9B69-0818E43C3D66}" srcId="{D3692B98-23DC-4F14-8650-8D00A89DCBC1}" destId="{2362A0C7-FF3B-4C69-8E76-DF8643FBEEF3}" srcOrd="2" destOrd="0" parTransId="{36C2FC09-62E4-45CF-821D-D8CE0B5880FB}" sibTransId="{3120AC9A-3920-464B-B8FF-135CDB510C76}"/>
    <dgm:cxn modelId="{B1C3E105-0815-4D4A-995C-6CBF8348E852}" type="presOf" srcId="{98E9EE78-A448-442A-95C4-6DC8952CF1B5}" destId="{407E1D7A-67B6-42C3-BA33-0C7860A2709F}" srcOrd="0" destOrd="0" presId="urn:microsoft.com/office/officeart/2005/8/layout/lProcess2"/>
    <dgm:cxn modelId="{81515B4C-FCBD-4A02-A7DF-B875F05626A9}" type="presOf" srcId="{D3692B98-23DC-4F14-8650-8D00A89DCBC1}" destId="{53E74816-AB28-4D9A-AEEF-19C47D8C77AB}" srcOrd="1" destOrd="0" presId="urn:microsoft.com/office/officeart/2005/8/layout/lProcess2"/>
    <dgm:cxn modelId="{51060825-B7FD-4A7E-954C-BE3F592254DD}" srcId="{D3692B98-23DC-4F14-8650-8D00A89DCBC1}" destId="{CCB8907B-9FF4-4268-9085-B75FDB8894EB}" srcOrd="0" destOrd="0" parTransId="{D18EC729-11B1-4F66-89E6-3CFEB194CA89}" sibTransId="{8368FC11-0C0F-4137-BA58-DF853CF2AA08}"/>
    <dgm:cxn modelId="{6883F427-BA8D-445B-A1E9-5E230D615038}" srcId="{98E9EE78-A448-442A-95C4-6DC8952CF1B5}" destId="{D3692B98-23DC-4F14-8650-8D00A89DCBC1}" srcOrd="0" destOrd="0" parTransId="{32EDC123-7A53-4170-8726-3583D38D44BD}" sibTransId="{EC295975-04D9-410F-AE3C-AFB1D087F383}"/>
    <dgm:cxn modelId="{E4170346-B026-4831-9E8C-508FCB447F92}" type="presOf" srcId="{0206B4A2-CF4C-447C-ACAC-198ACA47B993}" destId="{5EDEBE1C-63B1-447E-BFC2-A1D8E85D5812}" srcOrd="0" destOrd="0" presId="urn:microsoft.com/office/officeart/2005/8/layout/lProcess2"/>
    <dgm:cxn modelId="{B7A5B016-A18E-4443-86AE-88987D7E9629}" type="presParOf" srcId="{407E1D7A-67B6-42C3-BA33-0C7860A2709F}" destId="{913674F9-D4DA-4D8A-9E20-60C4281386CE}" srcOrd="0" destOrd="0" presId="urn:microsoft.com/office/officeart/2005/8/layout/lProcess2"/>
    <dgm:cxn modelId="{0AEC6C4C-92D2-4B88-805E-677C3883DF12}" type="presParOf" srcId="{913674F9-D4DA-4D8A-9E20-60C4281386CE}" destId="{FCB8FE7D-0992-47AF-9B0C-019C1D7E42C9}" srcOrd="0" destOrd="0" presId="urn:microsoft.com/office/officeart/2005/8/layout/lProcess2"/>
    <dgm:cxn modelId="{DB8103D1-D14C-49A2-97E2-5CB0B76B84B7}" type="presParOf" srcId="{913674F9-D4DA-4D8A-9E20-60C4281386CE}" destId="{53E74816-AB28-4D9A-AEEF-19C47D8C77AB}" srcOrd="1" destOrd="0" presId="urn:microsoft.com/office/officeart/2005/8/layout/lProcess2"/>
    <dgm:cxn modelId="{273818FA-64C3-4DD7-BBF9-4D9109C089C0}" type="presParOf" srcId="{913674F9-D4DA-4D8A-9E20-60C4281386CE}" destId="{E1E8A369-3DD5-4D4A-A8F6-68B98BD8E9DA}" srcOrd="2" destOrd="0" presId="urn:microsoft.com/office/officeart/2005/8/layout/lProcess2"/>
    <dgm:cxn modelId="{242DC8A1-CFB0-40BE-8522-3A2C13E91598}" type="presParOf" srcId="{E1E8A369-3DD5-4D4A-A8F6-68B98BD8E9DA}" destId="{60F50706-5056-45D5-887F-DE947D28B0D6}" srcOrd="0" destOrd="0" presId="urn:microsoft.com/office/officeart/2005/8/layout/lProcess2"/>
    <dgm:cxn modelId="{982641BB-5230-442A-8069-F6AF8A43CC0D}" type="presParOf" srcId="{60F50706-5056-45D5-887F-DE947D28B0D6}" destId="{BDF0668A-9D63-4CAF-BB55-5A66CD2D408F}" srcOrd="0" destOrd="0" presId="urn:microsoft.com/office/officeart/2005/8/layout/lProcess2"/>
    <dgm:cxn modelId="{1AA22970-E654-4558-AD39-B0005A61E318}" type="presParOf" srcId="{60F50706-5056-45D5-887F-DE947D28B0D6}" destId="{0BC120E8-F50E-41FC-9648-FDC4432E006B}" srcOrd="1" destOrd="0" presId="urn:microsoft.com/office/officeart/2005/8/layout/lProcess2"/>
    <dgm:cxn modelId="{BAA9B7FD-8D5E-429C-BD80-430A818FE225}" type="presParOf" srcId="{60F50706-5056-45D5-887F-DE947D28B0D6}" destId="{5EDEBE1C-63B1-447E-BFC2-A1D8E85D5812}" srcOrd="2" destOrd="0" presId="urn:microsoft.com/office/officeart/2005/8/layout/lProcess2"/>
    <dgm:cxn modelId="{B3F0858A-E180-4F9D-B4AB-798A32F6050E}" type="presParOf" srcId="{60F50706-5056-45D5-887F-DE947D28B0D6}" destId="{37730B30-8A6C-45D7-BDB8-63DB27706C2E}" srcOrd="3" destOrd="0" presId="urn:microsoft.com/office/officeart/2005/8/layout/lProcess2"/>
    <dgm:cxn modelId="{48681895-55DE-49C9-B471-ED8995954626}" type="presParOf" srcId="{60F50706-5056-45D5-887F-DE947D28B0D6}" destId="{3036EB1A-B01A-4918-820F-7F127402784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28AC23-C751-4C14-B47E-79F1348BA7DA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26556C30-2970-4A7B-AFC9-7C61C5503877}">
      <dgm:prSet phldrT="[Tekst]" phldr="1"/>
      <dgm:spPr/>
      <dgm:t>
        <a:bodyPr/>
        <a:lstStyle/>
        <a:p>
          <a:endParaRPr lang="pl-PL" b="1"/>
        </a:p>
      </dgm:t>
    </dgm:pt>
    <dgm:pt modelId="{400CD966-B7E8-4FFA-B178-E591A8E4F6D2}" type="parTrans" cxnId="{75D924C9-E258-4D20-AB79-EA43A9A1A2EF}">
      <dgm:prSet/>
      <dgm:spPr/>
      <dgm:t>
        <a:bodyPr/>
        <a:lstStyle/>
        <a:p>
          <a:endParaRPr lang="pl-PL" b="1"/>
        </a:p>
      </dgm:t>
    </dgm:pt>
    <dgm:pt modelId="{8D7B8543-BB3B-42E0-96D4-D1E6BB64BBC7}" type="sibTrans" cxnId="{75D924C9-E258-4D20-AB79-EA43A9A1A2EF}">
      <dgm:prSet/>
      <dgm:spPr/>
      <dgm:t>
        <a:bodyPr/>
        <a:lstStyle/>
        <a:p>
          <a:endParaRPr lang="pl-PL" b="1"/>
        </a:p>
      </dgm:t>
    </dgm:pt>
    <dgm:pt modelId="{2D8D3982-9825-4BD2-8F18-A7EFFAB13055}">
      <dgm:prSet phldrT="[Tekst]" custT="1"/>
      <dgm:spPr/>
      <dgm:t>
        <a:bodyPr/>
        <a:lstStyle/>
        <a:p>
          <a:r>
            <a:rPr lang="pl-PL" sz="2000" b="1" dirty="0" smtClean="0"/>
            <a:t>oświadczenia o powierzeniu wykonywania pracy</a:t>
          </a:r>
          <a:endParaRPr lang="pl-PL" sz="2000" b="1" dirty="0"/>
        </a:p>
      </dgm:t>
    </dgm:pt>
    <dgm:pt modelId="{2D2AAB98-716C-4A77-B262-33498FE933D8}" type="parTrans" cxnId="{22B02580-DBE4-43BD-8087-81CCE9871624}">
      <dgm:prSet/>
      <dgm:spPr/>
      <dgm:t>
        <a:bodyPr/>
        <a:lstStyle/>
        <a:p>
          <a:endParaRPr lang="pl-PL" b="1"/>
        </a:p>
      </dgm:t>
    </dgm:pt>
    <dgm:pt modelId="{C023F2EB-FF97-4CB0-AF92-896484A33DC0}" type="sibTrans" cxnId="{22B02580-DBE4-43BD-8087-81CCE9871624}">
      <dgm:prSet/>
      <dgm:spPr/>
      <dgm:t>
        <a:bodyPr/>
        <a:lstStyle/>
        <a:p>
          <a:endParaRPr lang="pl-PL" b="1"/>
        </a:p>
      </dgm:t>
    </dgm:pt>
    <dgm:pt modelId="{88211AEC-7F5B-44A3-981B-A6CB58A56387}">
      <dgm:prSet phldrT="[Tekst]" phldr="1"/>
      <dgm:spPr/>
      <dgm:t>
        <a:bodyPr/>
        <a:lstStyle/>
        <a:p>
          <a:endParaRPr lang="pl-PL" b="1"/>
        </a:p>
      </dgm:t>
    </dgm:pt>
    <dgm:pt modelId="{527952E9-B346-4E7C-9DD9-F6EC60116D32}" type="parTrans" cxnId="{3000546B-E20D-4322-8681-DF37699A7BD0}">
      <dgm:prSet/>
      <dgm:spPr/>
      <dgm:t>
        <a:bodyPr/>
        <a:lstStyle/>
        <a:p>
          <a:endParaRPr lang="pl-PL" b="1"/>
        </a:p>
      </dgm:t>
    </dgm:pt>
    <dgm:pt modelId="{FC84E0B0-D343-4295-8F51-F1D080151C3D}" type="sibTrans" cxnId="{3000546B-E20D-4322-8681-DF37699A7BD0}">
      <dgm:prSet/>
      <dgm:spPr/>
      <dgm:t>
        <a:bodyPr/>
        <a:lstStyle/>
        <a:p>
          <a:endParaRPr lang="pl-PL" b="1"/>
        </a:p>
      </dgm:t>
    </dgm:pt>
    <dgm:pt modelId="{EE6AE46C-664E-40E2-99EE-3DD0FF67606D}">
      <dgm:prSet phldrT="[Tekst]" custT="1"/>
      <dgm:spPr/>
      <dgm:t>
        <a:bodyPr/>
        <a:lstStyle/>
        <a:p>
          <a:r>
            <a:rPr lang="pl-PL" sz="2000" b="1" dirty="0" smtClean="0"/>
            <a:t>zezwolenia na pracę sezonową</a:t>
          </a:r>
          <a:endParaRPr lang="pl-PL" sz="2000" b="1" dirty="0"/>
        </a:p>
      </dgm:t>
    </dgm:pt>
    <dgm:pt modelId="{7D42D33A-88ED-4BC5-BEAC-B8043E3AB80B}" type="parTrans" cxnId="{97579BAA-8487-4C74-8C87-76C076CF4A08}">
      <dgm:prSet/>
      <dgm:spPr/>
      <dgm:t>
        <a:bodyPr/>
        <a:lstStyle/>
        <a:p>
          <a:endParaRPr lang="pl-PL" b="1"/>
        </a:p>
      </dgm:t>
    </dgm:pt>
    <dgm:pt modelId="{A3BCF69A-B3D1-4EF4-B053-2D826217E697}" type="sibTrans" cxnId="{97579BAA-8487-4C74-8C87-76C076CF4A08}">
      <dgm:prSet/>
      <dgm:spPr/>
      <dgm:t>
        <a:bodyPr/>
        <a:lstStyle/>
        <a:p>
          <a:endParaRPr lang="pl-PL" b="1"/>
        </a:p>
      </dgm:t>
    </dgm:pt>
    <dgm:pt modelId="{DF7B0ED2-D0A8-42E8-91A2-20C9C10874C7}">
      <dgm:prSet phldrT="[Tekst]" phldr="1"/>
      <dgm:spPr/>
      <dgm:t>
        <a:bodyPr/>
        <a:lstStyle/>
        <a:p>
          <a:endParaRPr lang="pl-PL" b="1"/>
        </a:p>
      </dgm:t>
    </dgm:pt>
    <dgm:pt modelId="{27B6874A-0291-4ACA-A2D6-72FACB06F105}" type="parTrans" cxnId="{C51CF4C7-0E2E-4D26-ABCC-CEA942F15DEF}">
      <dgm:prSet/>
      <dgm:spPr/>
      <dgm:t>
        <a:bodyPr/>
        <a:lstStyle/>
        <a:p>
          <a:endParaRPr lang="pl-PL" b="1"/>
        </a:p>
      </dgm:t>
    </dgm:pt>
    <dgm:pt modelId="{507E0956-D48A-41D4-91CD-5CD9D9426157}" type="sibTrans" cxnId="{C51CF4C7-0E2E-4D26-ABCC-CEA942F15DEF}">
      <dgm:prSet/>
      <dgm:spPr/>
      <dgm:t>
        <a:bodyPr/>
        <a:lstStyle/>
        <a:p>
          <a:endParaRPr lang="pl-PL" b="1"/>
        </a:p>
      </dgm:t>
    </dgm:pt>
    <dgm:pt modelId="{9A3BDBE4-D432-4D29-947D-95796A97DC54}">
      <dgm:prSet phldrT="[Tekst]" custT="1"/>
      <dgm:spPr/>
      <dgm:t>
        <a:bodyPr/>
        <a:lstStyle/>
        <a:p>
          <a:r>
            <a:rPr lang="pl-PL" sz="2000" b="1" dirty="0" smtClean="0"/>
            <a:t>opiniowanie zezwoleń na pracę wydawanych przez Wojewodę</a:t>
          </a:r>
          <a:endParaRPr lang="pl-PL" sz="2000" b="1" dirty="0"/>
        </a:p>
      </dgm:t>
    </dgm:pt>
    <dgm:pt modelId="{D9EF5128-C0FB-45B1-985D-7FD668F18BA1}" type="parTrans" cxnId="{25F168DE-BE4C-4BBE-8180-F2407E538486}">
      <dgm:prSet/>
      <dgm:spPr/>
      <dgm:t>
        <a:bodyPr/>
        <a:lstStyle/>
        <a:p>
          <a:endParaRPr lang="pl-PL" b="1"/>
        </a:p>
      </dgm:t>
    </dgm:pt>
    <dgm:pt modelId="{E55BE65F-7640-436A-8181-FFBBC51B7AE6}" type="sibTrans" cxnId="{25F168DE-BE4C-4BBE-8180-F2407E538486}">
      <dgm:prSet/>
      <dgm:spPr/>
      <dgm:t>
        <a:bodyPr/>
        <a:lstStyle/>
        <a:p>
          <a:endParaRPr lang="pl-PL" b="1"/>
        </a:p>
      </dgm:t>
    </dgm:pt>
    <dgm:pt modelId="{8FDF3977-2E2D-414D-915E-E13836332914}" type="pres">
      <dgm:prSet presAssocID="{2828AC23-C751-4C14-B47E-79F1348BA7D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D303FD2-90DC-44D9-989A-853C7E345D9F}" type="pres">
      <dgm:prSet presAssocID="{26556C30-2970-4A7B-AFC9-7C61C5503877}" presName="composite" presStyleCnt="0"/>
      <dgm:spPr/>
    </dgm:pt>
    <dgm:pt modelId="{E10CC2E2-FD34-4364-AA2A-6CEE56BA3E24}" type="pres">
      <dgm:prSet presAssocID="{26556C30-2970-4A7B-AFC9-7C61C550387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7FCAB8-9510-4C15-9F54-D0EB047BF04B}" type="pres">
      <dgm:prSet presAssocID="{26556C30-2970-4A7B-AFC9-7C61C550387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4EDCF-06F7-46F4-A2A6-9C083AA3FE47}" type="pres">
      <dgm:prSet presAssocID="{8D7B8543-BB3B-42E0-96D4-D1E6BB64BBC7}" presName="sp" presStyleCnt="0"/>
      <dgm:spPr/>
    </dgm:pt>
    <dgm:pt modelId="{611A17C5-0E1D-4D47-9AD9-B9D42969E38C}" type="pres">
      <dgm:prSet presAssocID="{88211AEC-7F5B-44A3-981B-A6CB58A56387}" presName="composite" presStyleCnt="0"/>
      <dgm:spPr/>
    </dgm:pt>
    <dgm:pt modelId="{B4C0CD5C-D2A8-49CF-9F02-E1127932D163}" type="pres">
      <dgm:prSet presAssocID="{88211AEC-7F5B-44A3-981B-A6CB58A5638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9C0B41-3F34-4A09-94AF-742D878EFFF7}" type="pres">
      <dgm:prSet presAssocID="{88211AEC-7F5B-44A3-981B-A6CB58A5638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C4C439-70FE-433E-8BAF-9CB3DBF10B2E}" type="pres">
      <dgm:prSet presAssocID="{FC84E0B0-D343-4295-8F51-F1D080151C3D}" presName="sp" presStyleCnt="0"/>
      <dgm:spPr/>
    </dgm:pt>
    <dgm:pt modelId="{2A6761C8-0A7B-42EB-AC29-2410A8F9F10C}" type="pres">
      <dgm:prSet presAssocID="{DF7B0ED2-D0A8-42E8-91A2-20C9C10874C7}" presName="composite" presStyleCnt="0"/>
      <dgm:spPr/>
    </dgm:pt>
    <dgm:pt modelId="{F2ABCEB9-8EA0-43AB-A33A-B36BFC371638}" type="pres">
      <dgm:prSet presAssocID="{DF7B0ED2-D0A8-42E8-91A2-20C9C10874C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3E95DE-C1D6-4EC0-9201-EFAF1DC450D6}" type="pres">
      <dgm:prSet presAssocID="{DF7B0ED2-D0A8-42E8-91A2-20C9C10874C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84419BD-ADB2-468C-8F35-286556B065E9}" type="presOf" srcId="{9A3BDBE4-D432-4D29-947D-95796A97DC54}" destId="{023E95DE-C1D6-4EC0-9201-EFAF1DC450D6}" srcOrd="0" destOrd="0" presId="urn:microsoft.com/office/officeart/2005/8/layout/chevron2"/>
    <dgm:cxn modelId="{C51CF4C7-0E2E-4D26-ABCC-CEA942F15DEF}" srcId="{2828AC23-C751-4C14-B47E-79F1348BA7DA}" destId="{DF7B0ED2-D0A8-42E8-91A2-20C9C10874C7}" srcOrd="2" destOrd="0" parTransId="{27B6874A-0291-4ACA-A2D6-72FACB06F105}" sibTransId="{507E0956-D48A-41D4-91CD-5CD9D9426157}"/>
    <dgm:cxn modelId="{22B02580-DBE4-43BD-8087-81CCE9871624}" srcId="{26556C30-2970-4A7B-AFC9-7C61C5503877}" destId="{2D8D3982-9825-4BD2-8F18-A7EFFAB13055}" srcOrd="0" destOrd="0" parTransId="{2D2AAB98-716C-4A77-B262-33498FE933D8}" sibTransId="{C023F2EB-FF97-4CB0-AF92-896484A33DC0}"/>
    <dgm:cxn modelId="{75D924C9-E258-4D20-AB79-EA43A9A1A2EF}" srcId="{2828AC23-C751-4C14-B47E-79F1348BA7DA}" destId="{26556C30-2970-4A7B-AFC9-7C61C5503877}" srcOrd="0" destOrd="0" parTransId="{400CD966-B7E8-4FFA-B178-E591A8E4F6D2}" sibTransId="{8D7B8543-BB3B-42E0-96D4-D1E6BB64BBC7}"/>
    <dgm:cxn modelId="{D182777A-C24F-4A11-BE7D-8F2541860BD1}" type="presOf" srcId="{2D8D3982-9825-4BD2-8F18-A7EFFAB13055}" destId="{C67FCAB8-9510-4C15-9F54-D0EB047BF04B}" srcOrd="0" destOrd="0" presId="urn:microsoft.com/office/officeart/2005/8/layout/chevron2"/>
    <dgm:cxn modelId="{D26F8CF9-6C07-4575-BB14-3F9DBDE69359}" type="presOf" srcId="{EE6AE46C-664E-40E2-99EE-3DD0FF67606D}" destId="{D19C0B41-3F34-4A09-94AF-742D878EFFF7}" srcOrd="0" destOrd="0" presId="urn:microsoft.com/office/officeart/2005/8/layout/chevron2"/>
    <dgm:cxn modelId="{3000546B-E20D-4322-8681-DF37699A7BD0}" srcId="{2828AC23-C751-4C14-B47E-79F1348BA7DA}" destId="{88211AEC-7F5B-44A3-981B-A6CB58A56387}" srcOrd="1" destOrd="0" parTransId="{527952E9-B346-4E7C-9DD9-F6EC60116D32}" sibTransId="{FC84E0B0-D343-4295-8F51-F1D080151C3D}"/>
    <dgm:cxn modelId="{05929BB7-9F08-42D0-A047-A27497E3573C}" type="presOf" srcId="{26556C30-2970-4A7B-AFC9-7C61C5503877}" destId="{E10CC2E2-FD34-4364-AA2A-6CEE56BA3E24}" srcOrd="0" destOrd="0" presId="urn:microsoft.com/office/officeart/2005/8/layout/chevron2"/>
    <dgm:cxn modelId="{B74BE3BB-E1E0-4F0F-8AE3-E855BED39FF8}" type="presOf" srcId="{2828AC23-C751-4C14-B47E-79F1348BA7DA}" destId="{8FDF3977-2E2D-414D-915E-E13836332914}" srcOrd="0" destOrd="0" presId="urn:microsoft.com/office/officeart/2005/8/layout/chevron2"/>
    <dgm:cxn modelId="{97579BAA-8487-4C74-8C87-76C076CF4A08}" srcId="{88211AEC-7F5B-44A3-981B-A6CB58A56387}" destId="{EE6AE46C-664E-40E2-99EE-3DD0FF67606D}" srcOrd="0" destOrd="0" parTransId="{7D42D33A-88ED-4BC5-BEAC-B8043E3AB80B}" sibTransId="{A3BCF69A-B3D1-4EF4-B053-2D826217E697}"/>
    <dgm:cxn modelId="{25F168DE-BE4C-4BBE-8180-F2407E538486}" srcId="{DF7B0ED2-D0A8-42E8-91A2-20C9C10874C7}" destId="{9A3BDBE4-D432-4D29-947D-95796A97DC54}" srcOrd="0" destOrd="0" parTransId="{D9EF5128-C0FB-45B1-985D-7FD668F18BA1}" sibTransId="{E55BE65F-7640-436A-8181-FFBBC51B7AE6}"/>
    <dgm:cxn modelId="{BB3D1A09-7717-4767-AD79-700CECB48C46}" type="presOf" srcId="{DF7B0ED2-D0A8-42E8-91A2-20C9C10874C7}" destId="{F2ABCEB9-8EA0-43AB-A33A-B36BFC371638}" srcOrd="0" destOrd="0" presId="urn:microsoft.com/office/officeart/2005/8/layout/chevron2"/>
    <dgm:cxn modelId="{32976A30-B1B9-42AA-9870-2AAF8FFEF740}" type="presOf" srcId="{88211AEC-7F5B-44A3-981B-A6CB58A56387}" destId="{B4C0CD5C-D2A8-49CF-9F02-E1127932D163}" srcOrd="0" destOrd="0" presId="urn:microsoft.com/office/officeart/2005/8/layout/chevron2"/>
    <dgm:cxn modelId="{C488A4E9-C3A3-46F5-A517-63D6A3900662}" type="presParOf" srcId="{8FDF3977-2E2D-414D-915E-E13836332914}" destId="{5D303FD2-90DC-44D9-989A-853C7E345D9F}" srcOrd="0" destOrd="0" presId="urn:microsoft.com/office/officeart/2005/8/layout/chevron2"/>
    <dgm:cxn modelId="{34C2F109-9A3D-4CB8-A4F7-EAB2B2882ED7}" type="presParOf" srcId="{5D303FD2-90DC-44D9-989A-853C7E345D9F}" destId="{E10CC2E2-FD34-4364-AA2A-6CEE56BA3E24}" srcOrd="0" destOrd="0" presId="urn:microsoft.com/office/officeart/2005/8/layout/chevron2"/>
    <dgm:cxn modelId="{5E058129-E066-429C-B5F4-E7789D9F43F0}" type="presParOf" srcId="{5D303FD2-90DC-44D9-989A-853C7E345D9F}" destId="{C67FCAB8-9510-4C15-9F54-D0EB047BF04B}" srcOrd="1" destOrd="0" presId="urn:microsoft.com/office/officeart/2005/8/layout/chevron2"/>
    <dgm:cxn modelId="{F619CC2B-BE40-4CAD-B822-22B960EFC64C}" type="presParOf" srcId="{8FDF3977-2E2D-414D-915E-E13836332914}" destId="{1AE4EDCF-06F7-46F4-A2A6-9C083AA3FE47}" srcOrd="1" destOrd="0" presId="urn:microsoft.com/office/officeart/2005/8/layout/chevron2"/>
    <dgm:cxn modelId="{E0EC39C6-7A33-4331-B89A-55081ACE2BFC}" type="presParOf" srcId="{8FDF3977-2E2D-414D-915E-E13836332914}" destId="{611A17C5-0E1D-4D47-9AD9-B9D42969E38C}" srcOrd="2" destOrd="0" presId="urn:microsoft.com/office/officeart/2005/8/layout/chevron2"/>
    <dgm:cxn modelId="{6BE2924E-8593-40E2-B536-E1419F6CC078}" type="presParOf" srcId="{611A17C5-0E1D-4D47-9AD9-B9D42969E38C}" destId="{B4C0CD5C-D2A8-49CF-9F02-E1127932D163}" srcOrd="0" destOrd="0" presId="urn:microsoft.com/office/officeart/2005/8/layout/chevron2"/>
    <dgm:cxn modelId="{26C010D7-4ED3-4A2A-939C-CED9F50B0973}" type="presParOf" srcId="{611A17C5-0E1D-4D47-9AD9-B9D42969E38C}" destId="{D19C0B41-3F34-4A09-94AF-742D878EFFF7}" srcOrd="1" destOrd="0" presId="urn:microsoft.com/office/officeart/2005/8/layout/chevron2"/>
    <dgm:cxn modelId="{604B3787-E5A8-413F-979D-57BBC1C27650}" type="presParOf" srcId="{8FDF3977-2E2D-414D-915E-E13836332914}" destId="{E4C4C439-70FE-433E-8BAF-9CB3DBF10B2E}" srcOrd="3" destOrd="0" presId="urn:microsoft.com/office/officeart/2005/8/layout/chevron2"/>
    <dgm:cxn modelId="{AA845FC0-A283-44D8-B750-767A5B84A511}" type="presParOf" srcId="{8FDF3977-2E2D-414D-915E-E13836332914}" destId="{2A6761C8-0A7B-42EB-AC29-2410A8F9F10C}" srcOrd="4" destOrd="0" presId="urn:microsoft.com/office/officeart/2005/8/layout/chevron2"/>
    <dgm:cxn modelId="{EE87551A-44B1-4D13-933B-BDFBDBDB1690}" type="presParOf" srcId="{2A6761C8-0A7B-42EB-AC29-2410A8F9F10C}" destId="{F2ABCEB9-8EA0-43AB-A33A-B36BFC371638}" srcOrd="0" destOrd="0" presId="urn:microsoft.com/office/officeart/2005/8/layout/chevron2"/>
    <dgm:cxn modelId="{BA69048A-42D0-4CEC-B504-2CB4346B6429}" type="presParOf" srcId="{2A6761C8-0A7B-42EB-AC29-2410A8F9F10C}" destId="{023E95DE-C1D6-4EC0-9201-EFAF1DC450D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E0781B-1818-4DB2-824C-165EB9EB9A2B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9A069470-497B-4B4B-AFC2-869A8BD0853B}">
      <dgm:prSet phldrT="[Tekst]" custT="1"/>
      <dgm:spPr/>
      <dgm:t>
        <a:bodyPr/>
        <a:lstStyle/>
        <a:p>
          <a:r>
            <a:rPr lang="pl-PL" sz="1400" b="1" dirty="0" smtClean="0"/>
            <a:t>OBSZAR PRZEDSIĘBIORCZOŚCI</a:t>
          </a:r>
          <a:endParaRPr lang="pl-PL" sz="1400" b="1" dirty="0"/>
        </a:p>
      </dgm:t>
    </dgm:pt>
    <dgm:pt modelId="{63079D6E-BE87-45F6-B2C6-3D38FFE168EC}" type="parTrans" cxnId="{40B81909-8540-4BE2-85CD-C6AFBF239A50}">
      <dgm:prSet/>
      <dgm:spPr/>
      <dgm:t>
        <a:bodyPr/>
        <a:lstStyle/>
        <a:p>
          <a:endParaRPr lang="pl-PL"/>
        </a:p>
      </dgm:t>
    </dgm:pt>
    <dgm:pt modelId="{38F03D3F-32FE-418E-83DE-87DF686F4FFA}" type="sibTrans" cxnId="{40B81909-8540-4BE2-85CD-C6AFBF239A50}">
      <dgm:prSet/>
      <dgm:spPr/>
      <dgm:t>
        <a:bodyPr/>
        <a:lstStyle/>
        <a:p>
          <a:endParaRPr lang="pl-PL"/>
        </a:p>
      </dgm:t>
    </dgm:pt>
    <dgm:pt modelId="{597C28CE-09C5-4226-9FC1-5042CE6C95A2}">
      <dgm:prSet phldrT="[Tekst]" custT="1"/>
      <dgm:spPr/>
      <dgm:t>
        <a:bodyPr/>
        <a:lstStyle/>
        <a:p>
          <a:r>
            <a:rPr lang="pl-PL" sz="1200" dirty="0" smtClean="0"/>
            <a:t>POWP</a:t>
          </a:r>
          <a:endParaRPr lang="pl-PL" sz="1200" dirty="0"/>
        </a:p>
      </dgm:t>
    </dgm:pt>
    <dgm:pt modelId="{827D3654-06F7-44F0-ABD0-3A4BF9D2DADB}" type="parTrans" cxnId="{A581F495-C08F-4C15-A1B4-875B63155AED}">
      <dgm:prSet/>
      <dgm:spPr/>
      <dgm:t>
        <a:bodyPr/>
        <a:lstStyle/>
        <a:p>
          <a:endParaRPr lang="pl-PL"/>
        </a:p>
      </dgm:t>
    </dgm:pt>
    <dgm:pt modelId="{F297A9A1-CC64-4110-A92B-FEB5158DFC03}" type="sibTrans" cxnId="{A581F495-C08F-4C15-A1B4-875B63155AED}">
      <dgm:prSet/>
      <dgm:spPr/>
      <dgm:t>
        <a:bodyPr/>
        <a:lstStyle/>
        <a:p>
          <a:endParaRPr lang="pl-PL"/>
        </a:p>
      </dgm:t>
    </dgm:pt>
    <dgm:pt modelId="{1CE2C2F5-F3FC-4ABA-BA85-174CEBB503A3}">
      <dgm:prSet phldrT="[Tekst]" custT="1"/>
      <dgm:spPr/>
      <dgm:t>
        <a:bodyPr/>
        <a:lstStyle/>
        <a:p>
          <a:r>
            <a:rPr lang="pl-PL" sz="1400" b="1" dirty="0" smtClean="0"/>
            <a:t>OBSZAR EDUKACJI</a:t>
          </a:r>
          <a:endParaRPr lang="pl-PL" sz="1400" b="1" dirty="0"/>
        </a:p>
      </dgm:t>
    </dgm:pt>
    <dgm:pt modelId="{17E84381-E88F-40EF-9B2F-309874C7E141}" type="parTrans" cxnId="{5D47170C-A75D-4A69-98F5-CE49B05BCFD2}">
      <dgm:prSet/>
      <dgm:spPr/>
      <dgm:t>
        <a:bodyPr/>
        <a:lstStyle/>
        <a:p>
          <a:endParaRPr lang="pl-PL"/>
        </a:p>
      </dgm:t>
    </dgm:pt>
    <dgm:pt modelId="{BCB64406-0D4D-44BE-B1B1-98648E5A688A}" type="sibTrans" cxnId="{5D47170C-A75D-4A69-98F5-CE49B05BCFD2}">
      <dgm:prSet/>
      <dgm:spPr/>
      <dgm:t>
        <a:bodyPr/>
        <a:lstStyle/>
        <a:p>
          <a:endParaRPr lang="pl-PL"/>
        </a:p>
      </dgm:t>
    </dgm:pt>
    <dgm:pt modelId="{9113A420-81FD-4303-8307-23CC9BBDFA4D}">
      <dgm:prSet phldrT="[Tekst]" custT="1"/>
      <dgm:spPr/>
      <dgm:t>
        <a:bodyPr/>
        <a:lstStyle/>
        <a:p>
          <a:r>
            <a:rPr lang="pl-PL" sz="1200" dirty="0" smtClean="0"/>
            <a:t>Raport o bezrobociu absolwentów</a:t>
          </a:r>
          <a:endParaRPr lang="pl-PL" sz="1200" dirty="0"/>
        </a:p>
      </dgm:t>
    </dgm:pt>
    <dgm:pt modelId="{AEE05218-DFD7-48AD-8D07-B75A6E873B22}" type="parTrans" cxnId="{F4F984F7-C121-45DE-806E-C490F1507BE1}">
      <dgm:prSet/>
      <dgm:spPr/>
      <dgm:t>
        <a:bodyPr/>
        <a:lstStyle/>
        <a:p>
          <a:endParaRPr lang="pl-PL"/>
        </a:p>
      </dgm:t>
    </dgm:pt>
    <dgm:pt modelId="{9FC4141B-04C2-4970-A275-DD7D39FB1D16}" type="sibTrans" cxnId="{F4F984F7-C121-45DE-806E-C490F1507BE1}">
      <dgm:prSet/>
      <dgm:spPr/>
      <dgm:t>
        <a:bodyPr/>
        <a:lstStyle/>
        <a:p>
          <a:endParaRPr lang="pl-PL"/>
        </a:p>
      </dgm:t>
    </dgm:pt>
    <dgm:pt modelId="{199FCE97-8BBB-4C6A-A88B-808CC8B55136}">
      <dgm:prSet phldrT="[Tekst]" custT="1"/>
      <dgm:spPr/>
      <dgm:t>
        <a:bodyPr/>
        <a:lstStyle/>
        <a:p>
          <a:r>
            <a:rPr lang="pl-PL" sz="1200" dirty="0" smtClean="0"/>
            <a:t>współpraca ze szkołami, uczelniami</a:t>
          </a:r>
          <a:endParaRPr lang="pl-PL" sz="1200" dirty="0"/>
        </a:p>
      </dgm:t>
    </dgm:pt>
    <dgm:pt modelId="{01741C7D-9796-462F-8794-E4038C3E2ED8}" type="parTrans" cxnId="{4CAEBFAF-2FA8-4B63-BD1A-FC37FC1B37EF}">
      <dgm:prSet/>
      <dgm:spPr/>
      <dgm:t>
        <a:bodyPr/>
        <a:lstStyle/>
        <a:p>
          <a:endParaRPr lang="pl-PL"/>
        </a:p>
      </dgm:t>
    </dgm:pt>
    <dgm:pt modelId="{3EAC7DD7-2E02-4EC0-8792-D486C08715F6}" type="sibTrans" cxnId="{4CAEBFAF-2FA8-4B63-BD1A-FC37FC1B37EF}">
      <dgm:prSet/>
      <dgm:spPr/>
      <dgm:t>
        <a:bodyPr/>
        <a:lstStyle/>
        <a:p>
          <a:endParaRPr lang="pl-PL"/>
        </a:p>
      </dgm:t>
    </dgm:pt>
    <dgm:pt modelId="{2411D421-3697-42CC-AB3C-3BC616E51079}">
      <dgm:prSet phldrT="[Tekst]" custT="1"/>
      <dgm:spPr/>
      <dgm:t>
        <a:bodyPr/>
        <a:lstStyle/>
        <a:p>
          <a:r>
            <a:rPr lang="pl-PL" sz="1200" dirty="0" smtClean="0"/>
            <a:t>wizyty studyjne uczniów i studentów w PUP</a:t>
          </a:r>
          <a:endParaRPr lang="pl-PL" sz="1200" dirty="0"/>
        </a:p>
      </dgm:t>
    </dgm:pt>
    <dgm:pt modelId="{2A727DED-0D51-44D2-9945-9A5DAE3AB9FB}" type="parTrans" cxnId="{FE6E8782-2F8B-42B1-B5EC-163705BB3D4E}">
      <dgm:prSet/>
      <dgm:spPr/>
      <dgm:t>
        <a:bodyPr/>
        <a:lstStyle/>
        <a:p>
          <a:endParaRPr lang="pl-PL"/>
        </a:p>
      </dgm:t>
    </dgm:pt>
    <dgm:pt modelId="{7C5B4290-BB9C-4131-A88C-7144BBE52FA3}" type="sibTrans" cxnId="{FE6E8782-2F8B-42B1-B5EC-163705BB3D4E}">
      <dgm:prSet/>
      <dgm:spPr/>
      <dgm:t>
        <a:bodyPr/>
        <a:lstStyle/>
        <a:p>
          <a:endParaRPr lang="pl-PL"/>
        </a:p>
      </dgm:t>
    </dgm:pt>
    <dgm:pt modelId="{E733AFDF-2EA2-4536-A1B4-6BED641E9D96}">
      <dgm:prSet phldrT="[Tekst]" custT="1"/>
      <dgm:spPr/>
      <dgm:t>
        <a:bodyPr/>
        <a:lstStyle/>
        <a:p>
          <a:r>
            <a:rPr lang="pl-PL" sz="1200" dirty="0" smtClean="0"/>
            <a:t>spotkania w szkołach (z uczniami, z rodzicami)</a:t>
          </a:r>
          <a:endParaRPr lang="pl-PL" sz="1200" dirty="0"/>
        </a:p>
      </dgm:t>
    </dgm:pt>
    <dgm:pt modelId="{5E685E3C-0AB3-42BB-A049-002FC6F3C9F7}" type="parTrans" cxnId="{DB7D4B84-BDA7-417C-8305-13E2368E095A}">
      <dgm:prSet/>
      <dgm:spPr/>
      <dgm:t>
        <a:bodyPr/>
        <a:lstStyle/>
        <a:p>
          <a:endParaRPr lang="pl-PL"/>
        </a:p>
      </dgm:t>
    </dgm:pt>
    <dgm:pt modelId="{EC28B0C0-46B7-48B1-89F9-4F4DC4E30B34}" type="sibTrans" cxnId="{DB7D4B84-BDA7-417C-8305-13E2368E095A}">
      <dgm:prSet/>
      <dgm:spPr/>
      <dgm:t>
        <a:bodyPr/>
        <a:lstStyle/>
        <a:p>
          <a:endParaRPr lang="pl-PL"/>
        </a:p>
      </dgm:t>
    </dgm:pt>
    <dgm:pt modelId="{B031A081-0191-426E-A7D3-99710FA5D9EB}">
      <dgm:prSet phldrT="[Tekst]" custT="1"/>
      <dgm:spPr/>
      <dgm:t>
        <a:bodyPr/>
        <a:lstStyle/>
        <a:p>
          <a:r>
            <a:rPr lang="pl-PL" sz="1400" b="1" dirty="0" smtClean="0"/>
            <a:t>MONITORING</a:t>
          </a:r>
        </a:p>
        <a:p>
          <a:r>
            <a:rPr lang="pl-PL" sz="1400" b="1" dirty="0" smtClean="0"/>
            <a:t>RYNKU PRACY</a:t>
          </a:r>
          <a:endParaRPr lang="pl-PL" sz="1400" b="1" dirty="0"/>
        </a:p>
      </dgm:t>
    </dgm:pt>
    <dgm:pt modelId="{F4831577-39E2-4E9A-9D1E-104E4FCCE79A}" type="parTrans" cxnId="{D1736E2E-B811-4CB6-8D3B-2A7576D6F456}">
      <dgm:prSet/>
      <dgm:spPr/>
      <dgm:t>
        <a:bodyPr/>
        <a:lstStyle/>
        <a:p>
          <a:endParaRPr lang="pl-PL"/>
        </a:p>
      </dgm:t>
    </dgm:pt>
    <dgm:pt modelId="{676C9B87-3910-4C25-B1CC-29EE33E71680}" type="sibTrans" cxnId="{D1736E2E-B811-4CB6-8D3B-2A7576D6F456}">
      <dgm:prSet/>
      <dgm:spPr/>
      <dgm:t>
        <a:bodyPr/>
        <a:lstStyle/>
        <a:p>
          <a:endParaRPr lang="pl-PL"/>
        </a:p>
      </dgm:t>
    </dgm:pt>
    <dgm:pt modelId="{BB2E0877-81EF-4F96-A34F-BA93DFD47E3E}">
      <dgm:prSet custT="1"/>
      <dgm:spPr/>
      <dgm:t>
        <a:bodyPr/>
        <a:lstStyle/>
        <a:p>
          <a:r>
            <a:rPr lang="pl-PL" sz="1200" dirty="0" smtClean="0"/>
            <a:t>Obserwatorium Gospodarki i Rynku Pracy przy Centrum Doradztwa Zawodowego dla Młodzieży</a:t>
          </a:r>
          <a:endParaRPr lang="pl-PL" sz="1200" dirty="0"/>
        </a:p>
      </dgm:t>
    </dgm:pt>
    <dgm:pt modelId="{14E044D4-B3C2-4D0B-ACA2-7E85A5CC6185}" type="parTrans" cxnId="{5A039BA5-9FDF-441F-BA35-B764F775904E}">
      <dgm:prSet/>
      <dgm:spPr/>
      <dgm:t>
        <a:bodyPr/>
        <a:lstStyle/>
        <a:p>
          <a:endParaRPr lang="pl-PL"/>
        </a:p>
      </dgm:t>
    </dgm:pt>
    <dgm:pt modelId="{E347A1CC-3D76-4BC5-A480-9640944EFD2E}" type="sibTrans" cxnId="{5A039BA5-9FDF-441F-BA35-B764F775904E}">
      <dgm:prSet/>
      <dgm:spPr/>
      <dgm:t>
        <a:bodyPr/>
        <a:lstStyle/>
        <a:p>
          <a:endParaRPr lang="pl-PL"/>
        </a:p>
      </dgm:t>
    </dgm:pt>
    <dgm:pt modelId="{EEAE3E55-189E-4D24-AAF7-457279BBD855}">
      <dgm:prSet phldrT="[Tekst]" custT="1"/>
      <dgm:spPr/>
      <dgm:t>
        <a:bodyPr/>
        <a:lstStyle/>
        <a:p>
          <a:r>
            <a:rPr lang="pl-PL" sz="1400" b="1" dirty="0" smtClean="0"/>
            <a:t>WSPÓŁPRACA Z PARTNERAMI ZEWNĘTRZNYMI</a:t>
          </a:r>
          <a:endParaRPr lang="pl-PL" sz="1400" b="1" dirty="0"/>
        </a:p>
      </dgm:t>
    </dgm:pt>
    <dgm:pt modelId="{619A0826-F380-4E92-A61A-01EE18A63B9F}" type="parTrans" cxnId="{F57B1080-C76B-42E9-B562-55CDF5B0580F}">
      <dgm:prSet/>
      <dgm:spPr/>
      <dgm:t>
        <a:bodyPr/>
        <a:lstStyle/>
        <a:p>
          <a:endParaRPr lang="pl-PL"/>
        </a:p>
      </dgm:t>
    </dgm:pt>
    <dgm:pt modelId="{3A18F219-3788-4EC3-972F-C79AC8571170}" type="sibTrans" cxnId="{F57B1080-C76B-42E9-B562-55CDF5B0580F}">
      <dgm:prSet/>
      <dgm:spPr/>
      <dgm:t>
        <a:bodyPr/>
        <a:lstStyle/>
        <a:p>
          <a:endParaRPr lang="pl-PL"/>
        </a:p>
      </dgm:t>
    </dgm:pt>
    <dgm:pt modelId="{2BFB61DC-AAFE-4ED2-93CD-C01A67F68F77}">
      <dgm:prSet custT="1"/>
      <dgm:spPr/>
      <dgm:t>
        <a:bodyPr anchor="ctr"/>
        <a:lstStyle/>
        <a:p>
          <a:r>
            <a:rPr lang="pl-PL" sz="1200" dirty="0" smtClean="0"/>
            <a:t> Zespół Synergii Lokalnej</a:t>
          </a:r>
          <a:endParaRPr lang="pl-PL" sz="1200" dirty="0"/>
        </a:p>
      </dgm:t>
    </dgm:pt>
    <dgm:pt modelId="{2958BEA2-4D79-428F-A577-A3B0A6CE4DEA}" type="parTrans" cxnId="{49280F43-B89B-41A5-9843-B0F1F3B7EE8D}">
      <dgm:prSet/>
      <dgm:spPr/>
      <dgm:t>
        <a:bodyPr/>
        <a:lstStyle/>
        <a:p>
          <a:endParaRPr lang="pl-PL"/>
        </a:p>
      </dgm:t>
    </dgm:pt>
    <dgm:pt modelId="{48EC9C6D-9369-4629-965D-9B6A98C9548E}" type="sibTrans" cxnId="{49280F43-B89B-41A5-9843-B0F1F3B7EE8D}">
      <dgm:prSet/>
      <dgm:spPr/>
      <dgm:t>
        <a:bodyPr/>
        <a:lstStyle/>
        <a:p>
          <a:endParaRPr lang="pl-PL"/>
        </a:p>
      </dgm:t>
    </dgm:pt>
    <dgm:pt modelId="{AC1EF073-9734-4BC3-83BE-C7B6B88FD033}">
      <dgm:prSet phldrT="[Tekst]" custT="1"/>
      <dgm:spPr/>
      <dgm:t>
        <a:bodyPr/>
        <a:lstStyle/>
        <a:p>
          <a:r>
            <a:rPr lang="pl-PL" sz="1400" b="1" dirty="0" smtClean="0"/>
            <a:t>TARGI PRACY I WSPÓŁPRACA Z PRACODAWCAMI</a:t>
          </a:r>
          <a:endParaRPr lang="pl-PL" sz="1400" b="1" dirty="0"/>
        </a:p>
      </dgm:t>
    </dgm:pt>
    <dgm:pt modelId="{2BB0CCAE-E95D-4ED3-A361-B4A98CABE181}" type="parTrans" cxnId="{693D636C-DC5C-43B8-BB74-93098A62DF6F}">
      <dgm:prSet/>
      <dgm:spPr/>
      <dgm:t>
        <a:bodyPr/>
        <a:lstStyle/>
        <a:p>
          <a:endParaRPr lang="pl-PL"/>
        </a:p>
      </dgm:t>
    </dgm:pt>
    <dgm:pt modelId="{85763C8F-1F56-409C-9C6B-97E34DDAD1C5}" type="sibTrans" cxnId="{693D636C-DC5C-43B8-BB74-93098A62DF6F}">
      <dgm:prSet/>
      <dgm:spPr/>
      <dgm:t>
        <a:bodyPr/>
        <a:lstStyle/>
        <a:p>
          <a:endParaRPr lang="pl-PL"/>
        </a:p>
      </dgm:t>
    </dgm:pt>
    <dgm:pt modelId="{C8CB6045-546E-4473-AFC6-73836E61057C}">
      <dgm:prSet custT="1"/>
      <dgm:spPr/>
      <dgm:t>
        <a:bodyPr/>
        <a:lstStyle/>
        <a:p>
          <a:r>
            <a:rPr lang="pl-PL" sz="1200" dirty="0" smtClean="0"/>
            <a:t>Wielkopolskie Obserwatorium Rynku Pracy</a:t>
          </a:r>
          <a:endParaRPr lang="pl-PL" sz="1200" dirty="0"/>
        </a:p>
      </dgm:t>
    </dgm:pt>
    <dgm:pt modelId="{1CC1D573-8A2F-4A98-A50F-CB9B8F92A67E}" type="parTrans" cxnId="{6E3E080B-C469-4200-B18B-1B0FA9F1CC04}">
      <dgm:prSet/>
      <dgm:spPr/>
      <dgm:t>
        <a:bodyPr/>
        <a:lstStyle/>
        <a:p>
          <a:endParaRPr lang="pl-PL"/>
        </a:p>
      </dgm:t>
    </dgm:pt>
    <dgm:pt modelId="{EA028F8C-75A5-47CC-82D2-40D26E2B6D08}" type="sibTrans" cxnId="{6E3E080B-C469-4200-B18B-1B0FA9F1CC04}">
      <dgm:prSet/>
      <dgm:spPr/>
      <dgm:t>
        <a:bodyPr/>
        <a:lstStyle/>
        <a:p>
          <a:endParaRPr lang="pl-PL"/>
        </a:p>
      </dgm:t>
    </dgm:pt>
    <dgm:pt modelId="{7A71FE75-4C35-444B-8641-98432654F80C}">
      <dgm:prSet phldrT="[Tekst]" custT="1"/>
      <dgm:spPr/>
      <dgm:t>
        <a:bodyPr/>
        <a:lstStyle/>
        <a:p>
          <a:endParaRPr lang="pl-PL" sz="1400" dirty="0"/>
        </a:p>
      </dgm:t>
    </dgm:pt>
    <dgm:pt modelId="{ACE6ABEB-4117-4FA7-87CC-CF162F981768}" type="parTrans" cxnId="{BE27DDAB-B841-4F5C-8940-F9A44B2389AF}">
      <dgm:prSet/>
      <dgm:spPr/>
      <dgm:t>
        <a:bodyPr/>
        <a:lstStyle/>
        <a:p>
          <a:endParaRPr lang="pl-PL"/>
        </a:p>
      </dgm:t>
    </dgm:pt>
    <dgm:pt modelId="{F119A49B-DD42-4AB8-9553-189AE12E65AF}" type="sibTrans" cxnId="{BE27DDAB-B841-4F5C-8940-F9A44B2389AF}">
      <dgm:prSet/>
      <dgm:spPr/>
      <dgm:t>
        <a:bodyPr/>
        <a:lstStyle/>
        <a:p>
          <a:endParaRPr lang="pl-PL"/>
        </a:p>
      </dgm:t>
    </dgm:pt>
    <dgm:pt modelId="{3E23C61B-E2DB-4FE2-8C12-F10B14040630}">
      <dgm:prSet custT="1"/>
      <dgm:spPr/>
      <dgm:t>
        <a:bodyPr anchor="ctr"/>
        <a:lstStyle/>
        <a:p>
          <a:r>
            <a:rPr lang="pl-PL" sz="1200" dirty="0" smtClean="0"/>
            <a:t>Informacja do projektów unijnych</a:t>
          </a:r>
          <a:endParaRPr lang="pl-PL" sz="1200" dirty="0"/>
        </a:p>
      </dgm:t>
    </dgm:pt>
    <dgm:pt modelId="{2CB6ABFB-B7D2-4DC6-8637-7B280F9E322D}" type="parTrans" cxnId="{55EFD397-4D97-42CA-83F0-58229E9D18A9}">
      <dgm:prSet/>
      <dgm:spPr/>
      <dgm:t>
        <a:bodyPr/>
        <a:lstStyle/>
        <a:p>
          <a:endParaRPr lang="pl-PL"/>
        </a:p>
      </dgm:t>
    </dgm:pt>
    <dgm:pt modelId="{26B12CEF-0E29-4598-BAFF-72C4DD042DB9}" type="sibTrans" cxnId="{55EFD397-4D97-42CA-83F0-58229E9D18A9}">
      <dgm:prSet/>
      <dgm:spPr/>
      <dgm:t>
        <a:bodyPr/>
        <a:lstStyle/>
        <a:p>
          <a:endParaRPr lang="pl-PL"/>
        </a:p>
      </dgm:t>
    </dgm:pt>
    <dgm:pt modelId="{6DD3F445-F0D4-4B49-BE3F-49456BD00655}">
      <dgm:prSet custT="1"/>
      <dgm:spPr/>
      <dgm:t>
        <a:bodyPr/>
        <a:lstStyle/>
        <a:p>
          <a:r>
            <a:rPr lang="pl-PL" sz="1200" dirty="0" smtClean="0"/>
            <a:t>zawody deficytowe i nadwyżkowe</a:t>
          </a:r>
          <a:endParaRPr lang="pl-PL" sz="1200" dirty="0"/>
        </a:p>
      </dgm:t>
    </dgm:pt>
    <dgm:pt modelId="{3CC10AD7-4BFA-4748-8A22-8E4B628A14C1}" type="parTrans" cxnId="{80E36BB3-CA40-44F0-9CE3-031D2C4F1EC0}">
      <dgm:prSet/>
      <dgm:spPr/>
      <dgm:t>
        <a:bodyPr/>
        <a:lstStyle/>
        <a:p>
          <a:endParaRPr lang="pl-PL"/>
        </a:p>
      </dgm:t>
    </dgm:pt>
    <dgm:pt modelId="{D7EF9550-361F-4F35-9504-B01EA8ADE8AB}" type="sibTrans" cxnId="{80E36BB3-CA40-44F0-9CE3-031D2C4F1EC0}">
      <dgm:prSet/>
      <dgm:spPr/>
      <dgm:t>
        <a:bodyPr/>
        <a:lstStyle/>
        <a:p>
          <a:endParaRPr lang="pl-PL"/>
        </a:p>
      </dgm:t>
    </dgm:pt>
    <dgm:pt modelId="{1C54B0CE-A397-43A0-BEA6-F4808EE1F20A}">
      <dgm:prSet custT="1"/>
      <dgm:spPr/>
      <dgm:t>
        <a:bodyPr anchor="ctr"/>
        <a:lstStyle/>
        <a:p>
          <a:r>
            <a:rPr lang="pl-PL" sz="1200" dirty="0" smtClean="0"/>
            <a:t>Samorządowa Elektroniczna Platforma Informacyjna (SEPI) </a:t>
          </a:r>
          <a:endParaRPr lang="pl-PL" sz="1200" dirty="0"/>
        </a:p>
      </dgm:t>
    </dgm:pt>
    <dgm:pt modelId="{B526D7FA-149B-4308-94CD-2BA7BD144098}" type="parTrans" cxnId="{4559F8CC-2ECA-49FC-9C62-5EBD4B6E3F84}">
      <dgm:prSet/>
      <dgm:spPr/>
      <dgm:t>
        <a:bodyPr/>
        <a:lstStyle/>
        <a:p>
          <a:endParaRPr lang="pl-PL"/>
        </a:p>
      </dgm:t>
    </dgm:pt>
    <dgm:pt modelId="{B7DC2C38-AB7A-4E69-89BC-1151E40C4A54}" type="sibTrans" cxnId="{4559F8CC-2ECA-49FC-9C62-5EBD4B6E3F84}">
      <dgm:prSet/>
      <dgm:spPr/>
      <dgm:t>
        <a:bodyPr/>
        <a:lstStyle/>
        <a:p>
          <a:endParaRPr lang="pl-PL"/>
        </a:p>
      </dgm:t>
    </dgm:pt>
    <dgm:pt modelId="{3439C968-2E2B-44A3-AEA3-70A078B0036B}">
      <dgm:prSet custT="1"/>
      <dgm:spPr/>
      <dgm:t>
        <a:bodyPr anchor="ctr"/>
        <a:lstStyle/>
        <a:p>
          <a:r>
            <a:rPr lang="pl-PL" sz="1200" dirty="0" smtClean="0"/>
            <a:t>Federacja Stowarzyszeń Naukowo Technicznych NOT program „Bezpieczne Praktyki i Środowisko”</a:t>
          </a:r>
          <a:endParaRPr lang="pl-PL" sz="1200" dirty="0"/>
        </a:p>
      </dgm:t>
    </dgm:pt>
    <dgm:pt modelId="{73AE84EB-2D9A-4B4C-AC08-2C4DB3391F8E}" type="parTrans" cxnId="{22983F5F-4BD1-4BA0-B974-2BDD9B368F5A}">
      <dgm:prSet/>
      <dgm:spPr/>
      <dgm:t>
        <a:bodyPr/>
        <a:lstStyle/>
        <a:p>
          <a:endParaRPr lang="pl-PL"/>
        </a:p>
      </dgm:t>
    </dgm:pt>
    <dgm:pt modelId="{A6403177-45A5-4EC9-A81E-F8EFEF6D379E}" type="sibTrans" cxnId="{22983F5F-4BD1-4BA0-B974-2BDD9B368F5A}">
      <dgm:prSet/>
      <dgm:spPr/>
      <dgm:t>
        <a:bodyPr/>
        <a:lstStyle/>
        <a:p>
          <a:endParaRPr lang="pl-PL"/>
        </a:p>
      </dgm:t>
    </dgm:pt>
    <dgm:pt modelId="{CEF5350A-B2C3-4D63-8374-BA0FFE7208D0}">
      <dgm:prSet custT="1"/>
      <dgm:spPr/>
      <dgm:t>
        <a:bodyPr/>
        <a:lstStyle/>
        <a:p>
          <a:r>
            <a:rPr lang="pl-PL" sz="1200" dirty="0" smtClean="0"/>
            <a:t>Program „Zaułek Rzemiosła”</a:t>
          </a:r>
          <a:endParaRPr lang="pl-PL" sz="1200" dirty="0"/>
        </a:p>
      </dgm:t>
    </dgm:pt>
    <dgm:pt modelId="{B10323D8-1605-4FDD-85F5-4727478ECC43}" type="parTrans" cxnId="{F2A141C9-30AA-4E66-8FAC-25621F9A31D1}">
      <dgm:prSet/>
      <dgm:spPr/>
      <dgm:t>
        <a:bodyPr/>
        <a:lstStyle/>
        <a:p>
          <a:endParaRPr lang="pl-PL"/>
        </a:p>
      </dgm:t>
    </dgm:pt>
    <dgm:pt modelId="{384426E0-B4D5-4F56-96A6-E36F442AEA0E}" type="sibTrans" cxnId="{F2A141C9-30AA-4E66-8FAC-25621F9A31D1}">
      <dgm:prSet/>
      <dgm:spPr/>
      <dgm:t>
        <a:bodyPr/>
        <a:lstStyle/>
        <a:p>
          <a:endParaRPr lang="pl-PL"/>
        </a:p>
      </dgm:t>
    </dgm:pt>
    <dgm:pt modelId="{0D6E5D8D-FFDE-4D11-BEC8-C19E442A2916}">
      <dgm:prSet custT="1"/>
      <dgm:spPr/>
      <dgm:t>
        <a:bodyPr/>
        <a:lstStyle/>
        <a:p>
          <a:r>
            <a:rPr lang="pl-PL" sz="1200" dirty="0" smtClean="0"/>
            <a:t>organizacje pracodawców</a:t>
          </a:r>
          <a:endParaRPr lang="pl-PL" sz="1200" dirty="0"/>
        </a:p>
      </dgm:t>
    </dgm:pt>
    <dgm:pt modelId="{96160DB2-825C-4FEF-97D9-F12A3660E9CF}" type="parTrans" cxnId="{E908B69B-9C41-468E-A910-269D377927E2}">
      <dgm:prSet/>
      <dgm:spPr/>
      <dgm:t>
        <a:bodyPr/>
        <a:lstStyle/>
        <a:p>
          <a:endParaRPr lang="pl-PL"/>
        </a:p>
      </dgm:t>
    </dgm:pt>
    <dgm:pt modelId="{640C49ED-4C77-4C37-B617-E84B4CAA1329}" type="sibTrans" cxnId="{E908B69B-9C41-468E-A910-269D377927E2}">
      <dgm:prSet/>
      <dgm:spPr/>
      <dgm:t>
        <a:bodyPr/>
        <a:lstStyle/>
        <a:p>
          <a:endParaRPr lang="pl-PL"/>
        </a:p>
      </dgm:t>
    </dgm:pt>
    <dgm:pt modelId="{E30609BA-436D-414B-80A6-B1076784CD98}">
      <dgm:prSet custT="1"/>
      <dgm:spPr/>
      <dgm:t>
        <a:bodyPr/>
        <a:lstStyle/>
        <a:p>
          <a:r>
            <a:rPr lang="pl-PL" sz="1200" dirty="0" smtClean="0"/>
            <a:t> spotkanie: 12.04.2018r.</a:t>
          </a:r>
          <a:endParaRPr lang="pl-PL" sz="1200" dirty="0"/>
        </a:p>
      </dgm:t>
    </dgm:pt>
    <dgm:pt modelId="{D3E6F510-6F58-409C-8877-A3A85AFBDFC6}" type="parTrans" cxnId="{69A3EFE4-CB5C-4BF0-BE22-EE2BF6D5973A}">
      <dgm:prSet/>
      <dgm:spPr/>
      <dgm:t>
        <a:bodyPr/>
        <a:lstStyle/>
        <a:p>
          <a:endParaRPr lang="pl-PL"/>
        </a:p>
      </dgm:t>
    </dgm:pt>
    <dgm:pt modelId="{53E56038-AB35-455E-A17E-AE05C4665D83}" type="sibTrans" cxnId="{69A3EFE4-CB5C-4BF0-BE22-EE2BF6D5973A}">
      <dgm:prSet/>
      <dgm:spPr/>
      <dgm:t>
        <a:bodyPr/>
        <a:lstStyle/>
        <a:p>
          <a:endParaRPr lang="pl-PL"/>
        </a:p>
      </dgm:t>
    </dgm:pt>
    <dgm:pt modelId="{824CD974-F56C-41AD-8403-EB47A6340CF5}">
      <dgm:prSet custT="1"/>
      <dgm:spPr/>
      <dgm:t>
        <a:bodyPr anchor="ctr"/>
        <a:lstStyle/>
        <a:p>
          <a:r>
            <a:rPr lang="pl-PL" sz="1200" dirty="0" smtClean="0"/>
            <a:t>współpraca z Aresztem Śledczym</a:t>
          </a:r>
          <a:endParaRPr lang="pl-PL" sz="1200" dirty="0"/>
        </a:p>
      </dgm:t>
    </dgm:pt>
    <dgm:pt modelId="{5D88B029-2ED1-455E-8D56-83F07C6D42BE}" type="parTrans" cxnId="{DBCE6CC8-7248-4481-89AF-6032231C318C}">
      <dgm:prSet/>
      <dgm:spPr/>
      <dgm:t>
        <a:bodyPr/>
        <a:lstStyle/>
        <a:p>
          <a:endParaRPr lang="pl-PL"/>
        </a:p>
      </dgm:t>
    </dgm:pt>
    <dgm:pt modelId="{37F652CE-65C8-4E87-9AE9-01F1F5995F02}" type="sibTrans" cxnId="{DBCE6CC8-7248-4481-89AF-6032231C318C}">
      <dgm:prSet/>
      <dgm:spPr/>
      <dgm:t>
        <a:bodyPr/>
        <a:lstStyle/>
        <a:p>
          <a:endParaRPr lang="pl-PL"/>
        </a:p>
      </dgm:t>
    </dgm:pt>
    <dgm:pt modelId="{B604EF66-A85B-4AC9-958F-5EF308236ADC}">
      <dgm:prSet custT="1"/>
      <dgm:spPr/>
      <dgm:t>
        <a:bodyPr anchor="ctr"/>
        <a:lstStyle/>
        <a:p>
          <a:r>
            <a:rPr lang="pl-PL" sz="1200" dirty="0" smtClean="0"/>
            <a:t>współpraca z PFRON</a:t>
          </a:r>
          <a:endParaRPr lang="pl-PL" sz="1200" dirty="0"/>
        </a:p>
      </dgm:t>
    </dgm:pt>
    <dgm:pt modelId="{0A11BDFB-8FBA-4726-B7F9-0A08361CC95C}" type="parTrans" cxnId="{BD125C25-D3A0-49FF-8893-283BD21650ED}">
      <dgm:prSet/>
      <dgm:spPr/>
      <dgm:t>
        <a:bodyPr/>
        <a:lstStyle/>
        <a:p>
          <a:endParaRPr lang="pl-PL"/>
        </a:p>
      </dgm:t>
    </dgm:pt>
    <dgm:pt modelId="{10C23CE7-C53E-4347-9316-8E7BC384A8BE}" type="sibTrans" cxnId="{BD125C25-D3A0-49FF-8893-283BD21650ED}">
      <dgm:prSet/>
      <dgm:spPr/>
      <dgm:t>
        <a:bodyPr/>
        <a:lstStyle/>
        <a:p>
          <a:endParaRPr lang="pl-PL"/>
        </a:p>
      </dgm:t>
    </dgm:pt>
    <dgm:pt modelId="{51CE7B88-AD00-4F7D-A8D4-8A93E5E3DF32}" type="pres">
      <dgm:prSet presAssocID="{C0E0781B-1818-4DB2-824C-165EB9EB9A2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85529BE-56FB-456A-8923-FAD50A042CDE}" type="pres">
      <dgm:prSet presAssocID="{9A069470-497B-4B4B-AFC2-869A8BD0853B}" presName="linNode" presStyleCnt="0"/>
      <dgm:spPr/>
    </dgm:pt>
    <dgm:pt modelId="{FDF710E9-740F-4E63-B776-620EFCC1EE8C}" type="pres">
      <dgm:prSet presAssocID="{9A069470-497B-4B4B-AFC2-869A8BD0853B}" presName="parentShp" presStyleLbl="node1" presStyleIdx="0" presStyleCnt="5" custScaleY="1333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8282C7-94AE-4EFC-A9C6-D0FB40BF264D}" type="pres">
      <dgm:prSet presAssocID="{9A069470-497B-4B4B-AFC2-869A8BD0853B}" presName="childShp" presStyleLbl="bgAccFollowNode1" presStyleIdx="0" presStyleCnt="5" custScaleY="1443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AAA95B-EF55-45C6-A63A-F67BE755D633}" type="pres">
      <dgm:prSet presAssocID="{38F03D3F-32FE-418E-83DE-87DF686F4FFA}" presName="spacing" presStyleCnt="0"/>
      <dgm:spPr/>
    </dgm:pt>
    <dgm:pt modelId="{46193602-25C0-4C82-8097-1AAD02756D29}" type="pres">
      <dgm:prSet presAssocID="{1CE2C2F5-F3FC-4ABA-BA85-174CEBB503A3}" presName="linNode" presStyleCnt="0"/>
      <dgm:spPr/>
    </dgm:pt>
    <dgm:pt modelId="{F17ED95D-2030-4F42-9522-277514FE0F6F}" type="pres">
      <dgm:prSet presAssocID="{1CE2C2F5-F3FC-4ABA-BA85-174CEBB503A3}" presName="parentShp" presStyleLbl="node1" presStyleIdx="1" presStyleCnt="5" custScaleY="2374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4A0F25-3847-4E75-848F-777A1AC8F45D}" type="pres">
      <dgm:prSet presAssocID="{1CE2C2F5-F3FC-4ABA-BA85-174CEBB503A3}" presName="childShp" presStyleLbl="bgAccFollowNode1" presStyleIdx="1" presStyleCnt="5" custScaleY="23872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C248A2-05DF-4D84-9B68-3848878FBBF1}" type="pres">
      <dgm:prSet presAssocID="{BCB64406-0D4D-44BE-B1B1-98648E5A688A}" presName="spacing" presStyleCnt="0"/>
      <dgm:spPr/>
    </dgm:pt>
    <dgm:pt modelId="{D4C6BD27-4332-4A8D-8A47-2525474579BB}" type="pres">
      <dgm:prSet presAssocID="{B031A081-0191-426E-A7D3-99710FA5D9EB}" presName="linNode" presStyleCnt="0"/>
      <dgm:spPr/>
    </dgm:pt>
    <dgm:pt modelId="{9F63DA86-0FDC-436E-8569-C7AE3BABB019}" type="pres">
      <dgm:prSet presAssocID="{B031A081-0191-426E-A7D3-99710FA5D9EB}" presName="parentShp" presStyleLbl="node1" presStyleIdx="2" presStyleCnt="5" custScaleY="290968" custLinFactNeighborX="-54" custLinFactNeighborY="-5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4728CB-3FB6-4B8E-AC7C-DAF42006062F}" type="pres">
      <dgm:prSet presAssocID="{B031A081-0191-426E-A7D3-99710FA5D9EB}" presName="childShp" presStyleLbl="bgAccFollowNode1" presStyleIdx="2" presStyleCnt="5" custScaleX="107020" custScaleY="2763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3E5B4C-AC16-45DC-8A37-4DAA39D06091}" type="pres">
      <dgm:prSet presAssocID="{676C9B87-3910-4C25-B1CC-29EE33E71680}" presName="spacing" presStyleCnt="0"/>
      <dgm:spPr/>
    </dgm:pt>
    <dgm:pt modelId="{6149BF65-8F92-4BD1-AF8D-A8DDDA3AE389}" type="pres">
      <dgm:prSet presAssocID="{EEAE3E55-189E-4D24-AAF7-457279BBD855}" presName="linNode" presStyleCnt="0"/>
      <dgm:spPr/>
    </dgm:pt>
    <dgm:pt modelId="{85B1EB55-0594-4A4A-9F7F-24A390DB5EBD}" type="pres">
      <dgm:prSet presAssocID="{EEAE3E55-189E-4D24-AAF7-457279BBD855}" presName="parentShp" presStyleLbl="node1" presStyleIdx="3" presStyleCnt="5" custScaleY="38775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A5D584-E0A5-4D68-9C0C-EB0D088F9FF9}" type="pres">
      <dgm:prSet presAssocID="{EEAE3E55-189E-4D24-AAF7-457279BBD855}" presName="childShp" presStyleLbl="bgAccFollowNode1" presStyleIdx="3" presStyleCnt="5" custScaleX="109464" custScaleY="5169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4CA932-5266-48A0-9FA7-965EC517D6D9}" type="pres">
      <dgm:prSet presAssocID="{3A18F219-3788-4EC3-972F-C79AC8571170}" presName="spacing" presStyleCnt="0"/>
      <dgm:spPr/>
    </dgm:pt>
    <dgm:pt modelId="{9C3A11C0-D912-425C-9253-C1D80FFAC625}" type="pres">
      <dgm:prSet presAssocID="{AC1EF073-9734-4BC3-83BE-C7B6B88FD033}" presName="linNode" presStyleCnt="0"/>
      <dgm:spPr/>
    </dgm:pt>
    <dgm:pt modelId="{F9524957-622D-4511-858F-B7164D6CBBDA}" type="pres">
      <dgm:prSet presAssocID="{AC1EF073-9734-4BC3-83BE-C7B6B88FD033}" presName="parentShp" presStyleLbl="node1" presStyleIdx="4" presStyleCnt="5" custScaleX="152102" custScaleY="1485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502874-FFE2-4BF2-8B6B-77E0EEDCDFEE}" type="pres">
      <dgm:prSet presAssocID="{AC1EF073-9734-4BC3-83BE-C7B6B88FD033}" presName="childShp" presStyleLbl="bgAccFollowNode1" presStyleIdx="4" presStyleCnt="5" custScaleX="62979" custScaleY="148465" custLinFactNeighborX="2127" custLinFactNeighborY="-59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7B1080-C76B-42E9-B562-55CDF5B0580F}" srcId="{C0E0781B-1818-4DB2-824C-165EB9EB9A2B}" destId="{EEAE3E55-189E-4D24-AAF7-457279BBD855}" srcOrd="3" destOrd="0" parTransId="{619A0826-F380-4E92-A61A-01EE18A63B9F}" sibTransId="{3A18F219-3788-4EC3-972F-C79AC8571170}"/>
    <dgm:cxn modelId="{91C0D8FA-D599-45B4-830F-AF4ABC6A68F1}" type="presOf" srcId="{0D6E5D8D-FFDE-4D11-BEC8-C19E442A2916}" destId="{17502874-FFE2-4BF2-8B6B-77E0EEDCDFEE}" srcOrd="0" destOrd="0" presId="urn:microsoft.com/office/officeart/2005/8/layout/vList6"/>
    <dgm:cxn modelId="{B091F2F1-392B-4B98-A35F-8EA663FF9E92}" type="presOf" srcId="{B604EF66-A85B-4AC9-958F-5EF308236ADC}" destId="{DEA5D584-E0A5-4D68-9C0C-EB0D088F9FF9}" srcOrd="0" destOrd="6" presId="urn:microsoft.com/office/officeart/2005/8/layout/vList6"/>
    <dgm:cxn modelId="{FE6E8782-2F8B-42B1-B5EC-163705BB3D4E}" srcId="{1CE2C2F5-F3FC-4ABA-BA85-174CEBB503A3}" destId="{2411D421-3697-42CC-AB3C-3BC616E51079}" srcOrd="1" destOrd="0" parTransId="{2A727DED-0D51-44D2-9945-9A5DAE3AB9FB}" sibTransId="{7C5B4290-BB9C-4131-A88C-7144BBE52FA3}"/>
    <dgm:cxn modelId="{F2A141C9-30AA-4E66-8FAC-25621F9A31D1}" srcId="{EEAE3E55-189E-4D24-AAF7-457279BBD855}" destId="{CEF5350A-B2C3-4D63-8374-BA0FFE7208D0}" srcOrd="2" destOrd="0" parTransId="{B10323D8-1605-4FDD-85F5-4727478ECC43}" sibTransId="{384426E0-B4D5-4F56-96A6-E36F442AEA0E}"/>
    <dgm:cxn modelId="{1ABF6068-E670-4D2B-B243-51D524361FA4}" type="presOf" srcId="{CEF5350A-B2C3-4D63-8374-BA0FFE7208D0}" destId="{DEA5D584-E0A5-4D68-9C0C-EB0D088F9FF9}" srcOrd="0" destOrd="2" presId="urn:microsoft.com/office/officeart/2005/8/layout/vList6"/>
    <dgm:cxn modelId="{69FB210D-4ECE-431A-A872-F0B204C4E2A9}" type="presOf" srcId="{2411D421-3697-42CC-AB3C-3BC616E51079}" destId="{4C4A0F25-3847-4E75-848F-777A1AC8F45D}" srcOrd="0" destOrd="1" presId="urn:microsoft.com/office/officeart/2005/8/layout/vList6"/>
    <dgm:cxn modelId="{BDD64382-4B68-4FA6-94BB-E1E2ADE3D9FA}" type="presOf" srcId="{824CD974-F56C-41AD-8403-EB47A6340CF5}" destId="{DEA5D584-E0A5-4D68-9C0C-EB0D088F9FF9}" srcOrd="0" destOrd="5" presId="urn:microsoft.com/office/officeart/2005/8/layout/vList6"/>
    <dgm:cxn modelId="{351B2D4C-8BFD-4ADE-B2E8-7DB4DDE6F8B9}" type="presOf" srcId="{9113A420-81FD-4303-8307-23CC9BBDFA4D}" destId="{4C4A0F25-3847-4E75-848F-777A1AC8F45D}" srcOrd="0" destOrd="0" presId="urn:microsoft.com/office/officeart/2005/8/layout/vList6"/>
    <dgm:cxn modelId="{55EFD397-4D97-42CA-83F0-58229E9D18A9}" srcId="{EEAE3E55-189E-4D24-AAF7-457279BBD855}" destId="{3E23C61B-E2DB-4FE2-8C12-F10B14040630}" srcOrd="3" destOrd="0" parTransId="{2CB6ABFB-B7D2-4DC6-8637-7B280F9E322D}" sibTransId="{26B12CEF-0E29-4598-BAFF-72C4DD042DB9}"/>
    <dgm:cxn modelId="{69A3EFE4-CB5C-4BF0-BE22-EE2BF6D5973A}" srcId="{AC1EF073-9734-4BC3-83BE-C7B6B88FD033}" destId="{E30609BA-436D-414B-80A6-B1076784CD98}" srcOrd="1" destOrd="0" parTransId="{D3E6F510-6F58-409C-8877-A3A85AFBDFC6}" sibTransId="{53E56038-AB35-455E-A17E-AE05C4665D83}"/>
    <dgm:cxn modelId="{4CAEBFAF-2FA8-4B63-BD1A-FC37FC1B37EF}" srcId="{9A069470-497B-4B4B-AFC2-869A8BD0853B}" destId="{199FCE97-8BBB-4C6A-A88B-808CC8B55136}" srcOrd="1" destOrd="0" parTransId="{01741C7D-9796-462F-8794-E4038C3E2ED8}" sibTransId="{3EAC7DD7-2E02-4EC0-8792-D486C08715F6}"/>
    <dgm:cxn modelId="{DBCE6CC8-7248-4481-89AF-6032231C318C}" srcId="{EEAE3E55-189E-4D24-AAF7-457279BBD855}" destId="{824CD974-F56C-41AD-8403-EB47A6340CF5}" srcOrd="5" destOrd="0" parTransId="{5D88B029-2ED1-455E-8D56-83F07C6D42BE}" sibTransId="{37F652CE-65C8-4E87-9AE9-01F1F5995F02}"/>
    <dgm:cxn modelId="{BE27DDAB-B841-4F5C-8940-F9A44B2389AF}" srcId="{1CE2C2F5-F3FC-4ABA-BA85-174CEBB503A3}" destId="{7A71FE75-4C35-444B-8641-98432654F80C}" srcOrd="3" destOrd="0" parTransId="{ACE6ABEB-4117-4FA7-87CC-CF162F981768}" sibTransId="{F119A49B-DD42-4AB8-9553-189AE12E65AF}"/>
    <dgm:cxn modelId="{D1736E2E-B811-4CB6-8D3B-2A7576D6F456}" srcId="{C0E0781B-1818-4DB2-824C-165EB9EB9A2B}" destId="{B031A081-0191-426E-A7D3-99710FA5D9EB}" srcOrd="2" destOrd="0" parTransId="{F4831577-39E2-4E9A-9D1E-104E4FCCE79A}" sibTransId="{676C9B87-3910-4C25-B1CC-29EE33E71680}"/>
    <dgm:cxn modelId="{2C26FB92-7602-4BD0-83B6-256BBDC0625A}" type="presOf" srcId="{E733AFDF-2EA2-4536-A1B4-6BED641E9D96}" destId="{4C4A0F25-3847-4E75-848F-777A1AC8F45D}" srcOrd="0" destOrd="2" presId="urn:microsoft.com/office/officeart/2005/8/layout/vList6"/>
    <dgm:cxn modelId="{F4F984F7-C121-45DE-806E-C490F1507BE1}" srcId="{1CE2C2F5-F3FC-4ABA-BA85-174CEBB503A3}" destId="{9113A420-81FD-4303-8307-23CC9BBDFA4D}" srcOrd="0" destOrd="0" parTransId="{AEE05218-DFD7-48AD-8D07-B75A6E873B22}" sibTransId="{9FC4141B-04C2-4970-A275-DD7D39FB1D16}"/>
    <dgm:cxn modelId="{22983F5F-4BD1-4BA0-B974-2BDD9B368F5A}" srcId="{EEAE3E55-189E-4D24-AAF7-457279BBD855}" destId="{3439C968-2E2B-44A3-AEA3-70A078B0036B}" srcOrd="1" destOrd="0" parTransId="{73AE84EB-2D9A-4B4C-AC08-2C4DB3391F8E}" sibTransId="{A6403177-45A5-4EC9-A81E-F8EFEF6D379E}"/>
    <dgm:cxn modelId="{DB7D4B84-BDA7-417C-8305-13E2368E095A}" srcId="{1CE2C2F5-F3FC-4ABA-BA85-174CEBB503A3}" destId="{E733AFDF-2EA2-4536-A1B4-6BED641E9D96}" srcOrd="2" destOrd="0" parTransId="{5E685E3C-0AB3-42BB-A049-002FC6F3C9F7}" sibTransId="{EC28B0C0-46B7-48B1-89F9-4F4DC4E30B34}"/>
    <dgm:cxn modelId="{CDA22064-58C1-45EC-985E-A213778005DB}" type="presOf" srcId="{597C28CE-09C5-4226-9FC1-5042CE6C95A2}" destId="{098282C7-94AE-4EFC-A9C6-D0FB40BF264D}" srcOrd="0" destOrd="0" presId="urn:microsoft.com/office/officeart/2005/8/layout/vList6"/>
    <dgm:cxn modelId="{1BBEE2FE-41FC-4C2D-951C-75764B43F98D}" type="presOf" srcId="{199FCE97-8BBB-4C6A-A88B-808CC8B55136}" destId="{098282C7-94AE-4EFC-A9C6-D0FB40BF264D}" srcOrd="0" destOrd="1" presId="urn:microsoft.com/office/officeart/2005/8/layout/vList6"/>
    <dgm:cxn modelId="{B4798B14-B590-4EF0-9A13-EB186A1FF9AA}" type="presOf" srcId="{9A069470-497B-4B4B-AFC2-869A8BD0853B}" destId="{FDF710E9-740F-4E63-B776-620EFCC1EE8C}" srcOrd="0" destOrd="0" presId="urn:microsoft.com/office/officeart/2005/8/layout/vList6"/>
    <dgm:cxn modelId="{E908B69B-9C41-468E-A910-269D377927E2}" srcId="{AC1EF073-9734-4BC3-83BE-C7B6B88FD033}" destId="{0D6E5D8D-FFDE-4D11-BEC8-C19E442A2916}" srcOrd="0" destOrd="0" parTransId="{96160DB2-825C-4FEF-97D9-F12A3660E9CF}" sibTransId="{640C49ED-4C77-4C37-B617-E84B4CAA1329}"/>
    <dgm:cxn modelId="{B36B1479-EE91-46E2-9882-6A3E55AC8C20}" type="presOf" srcId="{1C54B0CE-A397-43A0-BEA6-F4808EE1F20A}" destId="{DEA5D584-E0A5-4D68-9C0C-EB0D088F9FF9}" srcOrd="0" destOrd="4" presId="urn:microsoft.com/office/officeart/2005/8/layout/vList6"/>
    <dgm:cxn modelId="{6E3E080B-C469-4200-B18B-1B0FA9F1CC04}" srcId="{B031A081-0191-426E-A7D3-99710FA5D9EB}" destId="{C8CB6045-546E-4473-AFC6-73836E61057C}" srcOrd="0" destOrd="0" parTransId="{1CC1D573-8A2F-4A98-A50F-CB9B8F92A67E}" sibTransId="{EA028F8C-75A5-47CC-82D2-40D26E2B6D08}"/>
    <dgm:cxn modelId="{D416461D-5484-44D4-B3BF-3E6B52021538}" type="presOf" srcId="{EEAE3E55-189E-4D24-AAF7-457279BBD855}" destId="{85B1EB55-0594-4A4A-9F7F-24A390DB5EBD}" srcOrd="0" destOrd="0" presId="urn:microsoft.com/office/officeart/2005/8/layout/vList6"/>
    <dgm:cxn modelId="{80E36BB3-CA40-44F0-9CE3-031D2C4F1EC0}" srcId="{B031A081-0191-426E-A7D3-99710FA5D9EB}" destId="{6DD3F445-F0D4-4B49-BE3F-49456BD00655}" srcOrd="2" destOrd="0" parTransId="{3CC10AD7-4BFA-4748-8A22-8E4B628A14C1}" sibTransId="{D7EF9550-361F-4F35-9504-B01EA8ADE8AB}"/>
    <dgm:cxn modelId="{40B81909-8540-4BE2-85CD-C6AFBF239A50}" srcId="{C0E0781B-1818-4DB2-824C-165EB9EB9A2B}" destId="{9A069470-497B-4B4B-AFC2-869A8BD0853B}" srcOrd="0" destOrd="0" parTransId="{63079D6E-BE87-45F6-B2C6-3D38FFE168EC}" sibTransId="{38F03D3F-32FE-418E-83DE-87DF686F4FFA}"/>
    <dgm:cxn modelId="{4C70D73F-12CC-4721-A247-B830189E2DDF}" type="presOf" srcId="{C8CB6045-546E-4473-AFC6-73836E61057C}" destId="{7F4728CB-3FB6-4B8E-AC7C-DAF42006062F}" srcOrd="0" destOrd="0" presId="urn:microsoft.com/office/officeart/2005/8/layout/vList6"/>
    <dgm:cxn modelId="{693D636C-DC5C-43B8-BB74-93098A62DF6F}" srcId="{C0E0781B-1818-4DB2-824C-165EB9EB9A2B}" destId="{AC1EF073-9734-4BC3-83BE-C7B6B88FD033}" srcOrd="4" destOrd="0" parTransId="{2BB0CCAE-E95D-4ED3-A361-B4A98CABE181}" sibTransId="{85763C8F-1F56-409C-9C6B-97E34DDAD1C5}"/>
    <dgm:cxn modelId="{A89A9EBD-9ACE-4DBB-84A6-85BA03A4F9BB}" type="presOf" srcId="{C0E0781B-1818-4DB2-824C-165EB9EB9A2B}" destId="{51CE7B88-AD00-4F7D-A8D4-8A93E5E3DF32}" srcOrd="0" destOrd="0" presId="urn:microsoft.com/office/officeart/2005/8/layout/vList6"/>
    <dgm:cxn modelId="{A581F495-C08F-4C15-A1B4-875B63155AED}" srcId="{9A069470-497B-4B4B-AFC2-869A8BD0853B}" destId="{597C28CE-09C5-4226-9FC1-5042CE6C95A2}" srcOrd="0" destOrd="0" parTransId="{827D3654-06F7-44F0-ABD0-3A4BF9D2DADB}" sibTransId="{F297A9A1-CC64-4110-A92B-FEB5158DFC03}"/>
    <dgm:cxn modelId="{68CDA179-23F4-4E71-AD49-E4815C4D9BC8}" type="presOf" srcId="{AC1EF073-9734-4BC3-83BE-C7B6B88FD033}" destId="{F9524957-622D-4511-858F-B7164D6CBBDA}" srcOrd="0" destOrd="0" presId="urn:microsoft.com/office/officeart/2005/8/layout/vList6"/>
    <dgm:cxn modelId="{8462777B-9507-40B0-B48D-C652611C4625}" type="presOf" srcId="{6DD3F445-F0D4-4B49-BE3F-49456BD00655}" destId="{7F4728CB-3FB6-4B8E-AC7C-DAF42006062F}" srcOrd="0" destOrd="2" presId="urn:microsoft.com/office/officeart/2005/8/layout/vList6"/>
    <dgm:cxn modelId="{7404FE33-38E4-4EC5-9CBF-8602CDA810DE}" type="presOf" srcId="{BB2E0877-81EF-4F96-A34F-BA93DFD47E3E}" destId="{7F4728CB-3FB6-4B8E-AC7C-DAF42006062F}" srcOrd="0" destOrd="1" presId="urn:microsoft.com/office/officeart/2005/8/layout/vList6"/>
    <dgm:cxn modelId="{8055F911-8167-40CD-B2BD-CC825E7190A3}" type="presOf" srcId="{B031A081-0191-426E-A7D3-99710FA5D9EB}" destId="{9F63DA86-0FDC-436E-8569-C7AE3BABB019}" srcOrd="0" destOrd="0" presId="urn:microsoft.com/office/officeart/2005/8/layout/vList6"/>
    <dgm:cxn modelId="{5A039BA5-9FDF-441F-BA35-B764F775904E}" srcId="{B031A081-0191-426E-A7D3-99710FA5D9EB}" destId="{BB2E0877-81EF-4F96-A34F-BA93DFD47E3E}" srcOrd="1" destOrd="0" parTransId="{14E044D4-B3C2-4D0B-ACA2-7E85A5CC6185}" sibTransId="{E347A1CC-3D76-4BC5-A480-9640944EFD2E}"/>
    <dgm:cxn modelId="{A942661C-3C8A-4172-89E7-4F39B27E877D}" type="presOf" srcId="{E30609BA-436D-414B-80A6-B1076784CD98}" destId="{17502874-FFE2-4BF2-8B6B-77E0EEDCDFEE}" srcOrd="0" destOrd="1" presId="urn:microsoft.com/office/officeart/2005/8/layout/vList6"/>
    <dgm:cxn modelId="{33D9ED2C-0304-4AA8-B3BF-333CEC0DDC5E}" type="presOf" srcId="{3439C968-2E2B-44A3-AEA3-70A078B0036B}" destId="{DEA5D584-E0A5-4D68-9C0C-EB0D088F9FF9}" srcOrd="0" destOrd="1" presId="urn:microsoft.com/office/officeart/2005/8/layout/vList6"/>
    <dgm:cxn modelId="{A62C6E05-B511-49B5-86CC-9088D3296B4B}" type="presOf" srcId="{7A71FE75-4C35-444B-8641-98432654F80C}" destId="{4C4A0F25-3847-4E75-848F-777A1AC8F45D}" srcOrd="0" destOrd="3" presId="urn:microsoft.com/office/officeart/2005/8/layout/vList6"/>
    <dgm:cxn modelId="{4559F8CC-2ECA-49FC-9C62-5EBD4B6E3F84}" srcId="{EEAE3E55-189E-4D24-AAF7-457279BBD855}" destId="{1C54B0CE-A397-43A0-BEA6-F4808EE1F20A}" srcOrd="4" destOrd="0" parTransId="{B526D7FA-149B-4308-94CD-2BA7BD144098}" sibTransId="{B7DC2C38-AB7A-4E69-89BC-1151E40C4A54}"/>
    <dgm:cxn modelId="{74902BF8-D03E-47F3-9B44-07F500622C3C}" type="presOf" srcId="{2BFB61DC-AAFE-4ED2-93CD-C01A67F68F77}" destId="{DEA5D584-E0A5-4D68-9C0C-EB0D088F9FF9}" srcOrd="0" destOrd="0" presId="urn:microsoft.com/office/officeart/2005/8/layout/vList6"/>
    <dgm:cxn modelId="{5D47170C-A75D-4A69-98F5-CE49B05BCFD2}" srcId="{C0E0781B-1818-4DB2-824C-165EB9EB9A2B}" destId="{1CE2C2F5-F3FC-4ABA-BA85-174CEBB503A3}" srcOrd="1" destOrd="0" parTransId="{17E84381-E88F-40EF-9B2F-309874C7E141}" sibTransId="{BCB64406-0D4D-44BE-B1B1-98648E5A688A}"/>
    <dgm:cxn modelId="{D73F22A2-9EEB-419F-B5F4-373F45FF32E7}" type="presOf" srcId="{1CE2C2F5-F3FC-4ABA-BA85-174CEBB503A3}" destId="{F17ED95D-2030-4F42-9522-277514FE0F6F}" srcOrd="0" destOrd="0" presId="urn:microsoft.com/office/officeart/2005/8/layout/vList6"/>
    <dgm:cxn modelId="{BD125C25-D3A0-49FF-8893-283BD21650ED}" srcId="{EEAE3E55-189E-4D24-AAF7-457279BBD855}" destId="{B604EF66-A85B-4AC9-958F-5EF308236ADC}" srcOrd="6" destOrd="0" parTransId="{0A11BDFB-8FBA-4726-B7F9-0A08361CC95C}" sibTransId="{10C23CE7-C53E-4347-9316-8E7BC384A8BE}"/>
    <dgm:cxn modelId="{49280F43-B89B-41A5-9843-B0F1F3B7EE8D}" srcId="{EEAE3E55-189E-4D24-AAF7-457279BBD855}" destId="{2BFB61DC-AAFE-4ED2-93CD-C01A67F68F77}" srcOrd="0" destOrd="0" parTransId="{2958BEA2-4D79-428F-A577-A3B0A6CE4DEA}" sibTransId="{48EC9C6D-9369-4629-965D-9B6A98C9548E}"/>
    <dgm:cxn modelId="{2E3887C6-181F-4AF5-98CB-21537864EA3B}" type="presOf" srcId="{3E23C61B-E2DB-4FE2-8C12-F10B14040630}" destId="{DEA5D584-E0A5-4D68-9C0C-EB0D088F9FF9}" srcOrd="0" destOrd="3" presId="urn:microsoft.com/office/officeart/2005/8/layout/vList6"/>
    <dgm:cxn modelId="{5AC50B1A-095D-47C4-B728-88FDCBE7469B}" type="presParOf" srcId="{51CE7B88-AD00-4F7D-A8D4-8A93E5E3DF32}" destId="{D85529BE-56FB-456A-8923-FAD50A042CDE}" srcOrd="0" destOrd="0" presId="urn:microsoft.com/office/officeart/2005/8/layout/vList6"/>
    <dgm:cxn modelId="{09456358-520D-4DF8-9C05-87FEB7363CF0}" type="presParOf" srcId="{D85529BE-56FB-456A-8923-FAD50A042CDE}" destId="{FDF710E9-740F-4E63-B776-620EFCC1EE8C}" srcOrd="0" destOrd="0" presId="urn:microsoft.com/office/officeart/2005/8/layout/vList6"/>
    <dgm:cxn modelId="{B6B4EC6F-BD8D-4D89-8436-1FC4D6F80E4A}" type="presParOf" srcId="{D85529BE-56FB-456A-8923-FAD50A042CDE}" destId="{098282C7-94AE-4EFC-A9C6-D0FB40BF264D}" srcOrd="1" destOrd="0" presId="urn:microsoft.com/office/officeart/2005/8/layout/vList6"/>
    <dgm:cxn modelId="{1CE9C2F5-816B-47D1-82AD-4C6B19D9C75E}" type="presParOf" srcId="{51CE7B88-AD00-4F7D-A8D4-8A93E5E3DF32}" destId="{BEAAA95B-EF55-45C6-A63A-F67BE755D633}" srcOrd="1" destOrd="0" presId="urn:microsoft.com/office/officeart/2005/8/layout/vList6"/>
    <dgm:cxn modelId="{81358CDA-3D05-45C1-9341-C7E00F0C434F}" type="presParOf" srcId="{51CE7B88-AD00-4F7D-A8D4-8A93E5E3DF32}" destId="{46193602-25C0-4C82-8097-1AAD02756D29}" srcOrd="2" destOrd="0" presId="urn:microsoft.com/office/officeart/2005/8/layout/vList6"/>
    <dgm:cxn modelId="{4DAF1652-6BAD-4034-8971-3F41E7F0856C}" type="presParOf" srcId="{46193602-25C0-4C82-8097-1AAD02756D29}" destId="{F17ED95D-2030-4F42-9522-277514FE0F6F}" srcOrd="0" destOrd="0" presId="urn:microsoft.com/office/officeart/2005/8/layout/vList6"/>
    <dgm:cxn modelId="{BDB000E9-52EA-4D9F-A527-E7D450C469EE}" type="presParOf" srcId="{46193602-25C0-4C82-8097-1AAD02756D29}" destId="{4C4A0F25-3847-4E75-848F-777A1AC8F45D}" srcOrd="1" destOrd="0" presId="urn:microsoft.com/office/officeart/2005/8/layout/vList6"/>
    <dgm:cxn modelId="{7825170E-282A-47D8-8E0F-A449AFA5E654}" type="presParOf" srcId="{51CE7B88-AD00-4F7D-A8D4-8A93E5E3DF32}" destId="{C6C248A2-05DF-4D84-9B68-3848878FBBF1}" srcOrd="3" destOrd="0" presId="urn:microsoft.com/office/officeart/2005/8/layout/vList6"/>
    <dgm:cxn modelId="{1F4B30F3-94DB-45B6-A40F-37CBA738A527}" type="presParOf" srcId="{51CE7B88-AD00-4F7D-A8D4-8A93E5E3DF32}" destId="{D4C6BD27-4332-4A8D-8A47-2525474579BB}" srcOrd="4" destOrd="0" presId="urn:microsoft.com/office/officeart/2005/8/layout/vList6"/>
    <dgm:cxn modelId="{925CDE47-0D51-4A4B-BFE0-A03E7775D0CF}" type="presParOf" srcId="{D4C6BD27-4332-4A8D-8A47-2525474579BB}" destId="{9F63DA86-0FDC-436E-8569-C7AE3BABB019}" srcOrd="0" destOrd="0" presId="urn:microsoft.com/office/officeart/2005/8/layout/vList6"/>
    <dgm:cxn modelId="{07CA0098-369E-4B9D-BBB8-69327936B2FA}" type="presParOf" srcId="{D4C6BD27-4332-4A8D-8A47-2525474579BB}" destId="{7F4728CB-3FB6-4B8E-AC7C-DAF42006062F}" srcOrd="1" destOrd="0" presId="urn:microsoft.com/office/officeart/2005/8/layout/vList6"/>
    <dgm:cxn modelId="{F0114CDC-A4E6-4A5D-99C5-092042D00920}" type="presParOf" srcId="{51CE7B88-AD00-4F7D-A8D4-8A93E5E3DF32}" destId="{583E5B4C-AC16-45DC-8A37-4DAA39D06091}" srcOrd="5" destOrd="0" presId="urn:microsoft.com/office/officeart/2005/8/layout/vList6"/>
    <dgm:cxn modelId="{DD84BD30-948F-4FA7-9770-D899D8C58FF1}" type="presParOf" srcId="{51CE7B88-AD00-4F7D-A8D4-8A93E5E3DF32}" destId="{6149BF65-8F92-4BD1-AF8D-A8DDDA3AE389}" srcOrd="6" destOrd="0" presId="urn:microsoft.com/office/officeart/2005/8/layout/vList6"/>
    <dgm:cxn modelId="{BE68A62A-7F2A-48EC-95ED-B2E79DD8479F}" type="presParOf" srcId="{6149BF65-8F92-4BD1-AF8D-A8DDDA3AE389}" destId="{85B1EB55-0594-4A4A-9F7F-24A390DB5EBD}" srcOrd="0" destOrd="0" presId="urn:microsoft.com/office/officeart/2005/8/layout/vList6"/>
    <dgm:cxn modelId="{BF57C23C-4D2B-4338-82CC-C43BE59B736B}" type="presParOf" srcId="{6149BF65-8F92-4BD1-AF8D-A8DDDA3AE389}" destId="{DEA5D584-E0A5-4D68-9C0C-EB0D088F9FF9}" srcOrd="1" destOrd="0" presId="urn:microsoft.com/office/officeart/2005/8/layout/vList6"/>
    <dgm:cxn modelId="{8679FC75-2BD7-4E7C-BC77-C6FD476D1F8B}" type="presParOf" srcId="{51CE7B88-AD00-4F7D-A8D4-8A93E5E3DF32}" destId="{954CA932-5266-48A0-9FA7-965EC517D6D9}" srcOrd="7" destOrd="0" presId="urn:microsoft.com/office/officeart/2005/8/layout/vList6"/>
    <dgm:cxn modelId="{49EAB28A-8ACE-4826-AC90-416F06A3056E}" type="presParOf" srcId="{51CE7B88-AD00-4F7D-A8D4-8A93E5E3DF32}" destId="{9C3A11C0-D912-425C-9253-C1D80FFAC625}" srcOrd="8" destOrd="0" presId="urn:microsoft.com/office/officeart/2005/8/layout/vList6"/>
    <dgm:cxn modelId="{9D1935C7-F52B-40ED-81EF-B6AE07F2D43C}" type="presParOf" srcId="{9C3A11C0-D912-425C-9253-C1D80FFAC625}" destId="{F9524957-622D-4511-858F-B7164D6CBBDA}" srcOrd="0" destOrd="0" presId="urn:microsoft.com/office/officeart/2005/8/layout/vList6"/>
    <dgm:cxn modelId="{F5E64E38-3A44-4ADC-8DB7-20821ED8FF7F}" type="presParOf" srcId="{9C3A11C0-D912-425C-9253-C1D80FFAC625}" destId="{17502874-FFE2-4BF2-8B6B-77E0EEDCDFE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BB988-1EFB-42EE-8208-5260113B2BA4}">
      <dsp:nvSpPr>
        <dsp:cNvPr id="0" name=""/>
        <dsp:cNvSpPr/>
      </dsp:nvSpPr>
      <dsp:spPr>
        <a:xfrm>
          <a:off x="573312" y="2585834"/>
          <a:ext cx="637108" cy="1798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554" y="0"/>
              </a:lnTo>
              <a:lnTo>
                <a:pt x="318554" y="1798750"/>
              </a:lnTo>
              <a:lnTo>
                <a:pt x="637108" y="1798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844160" y="3437503"/>
        <a:ext cx="95412" cy="95412"/>
      </dsp:txXfrm>
    </dsp:sp>
    <dsp:sp modelId="{5FC9A4C7-6DFE-4B34-A25A-66ED6376CD29}">
      <dsp:nvSpPr>
        <dsp:cNvPr id="0" name=""/>
        <dsp:cNvSpPr/>
      </dsp:nvSpPr>
      <dsp:spPr>
        <a:xfrm>
          <a:off x="573312" y="2540114"/>
          <a:ext cx="6371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8554" y="45720"/>
              </a:lnTo>
              <a:lnTo>
                <a:pt x="318554" y="89090"/>
              </a:lnTo>
              <a:lnTo>
                <a:pt x="637108" y="890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875901" y="2569869"/>
        <a:ext cx="31929" cy="31929"/>
      </dsp:txXfrm>
    </dsp:sp>
    <dsp:sp modelId="{0F1FBE84-4DF4-438B-8876-B6D555739063}">
      <dsp:nvSpPr>
        <dsp:cNvPr id="0" name=""/>
        <dsp:cNvSpPr/>
      </dsp:nvSpPr>
      <dsp:spPr>
        <a:xfrm>
          <a:off x="573312" y="828144"/>
          <a:ext cx="634726" cy="1757689"/>
        </a:xfrm>
        <a:custGeom>
          <a:avLst/>
          <a:gdLst/>
          <a:ahLst/>
          <a:cxnLst/>
          <a:rect l="0" t="0" r="0" b="0"/>
          <a:pathLst>
            <a:path>
              <a:moveTo>
                <a:pt x="0" y="1757689"/>
              </a:moveTo>
              <a:lnTo>
                <a:pt x="317363" y="1757689"/>
              </a:lnTo>
              <a:lnTo>
                <a:pt x="317363" y="0"/>
              </a:lnTo>
              <a:lnTo>
                <a:pt x="6347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843955" y="1660270"/>
        <a:ext cx="93439" cy="93439"/>
      </dsp:txXfrm>
    </dsp:sp>
    <dsp:sp modelId="{08ED1ADF-23DA-4588-A1D6-00D5CCC3EACC}">
      <dsp:nvSpPr>
        <dsp:cNvPr id="0" name=""/>
        <dsp:cNvSpPr/>
      </dsp:nvSpPr>
      <dsp:spPr>
        <a:xfrm rot="16200000">
          <a:off x="-2266002" y="2299526"/>
          <a:ext cx="5106013" cy="572616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Odbiorcy</a:t>
          </a:r>
          <a:r>
            <a:rPr lang="pl-PL" sz="2000" b="1" kern="1200" dirty="0" smtClean="0"/>
            <a:t> </a:t>
          </a:r>
          <a:r>
            <a:rPr lang="pl-PL" sz="2400" b="1" kern="1200" dirty="0" smtClean="0"/>
            <a:t>usług</a:t>
          </a:r>
          <a:endParaRPr lang="pl-PL" sz="2400" b="1" kern="1200" dirty="0"/>
        </a:p>
      </dsp:txBody>
      <dsp:txXfrm>
        <a:off x="-2266002" y="2299526"/>
        <a:ext cx="5106013" cy="572616"/>
      </dsp:txXfrm>
    </dsp:sp>
    <dsp:sp modelId="{F739E12D-7BA0-4351-AD0A-BEC84473F08A}">
      <dsp:nvSpPr>
        <dsp:cNvPr id="0" name=""/>
        <dsp:cNvSpPr/>
      </dsp:nvSpPr>
      <dsp:spPr>
        <a:xfrm>
          <a:off x="1208039" y="252132"/>
          <a:ext cx="3182067" cy="1152024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Osoby bezrobotne i poszukujące pracy</a:t>
          </a:r>
          <a:endParaRPr lang="pl-PL" sz="2000" b="1" kern="1200" dirty="0"/>
        </a:p>
      </dsp:txBody>
      <dsp:txXfrm>
        <a:off x="1208039" y="252132"/>
        <a:ext cx="3182067" cy="1152024"/>
      </dsp:txXfrm>
    </dsp:sp>
    <dsp:sp modelId="{1F3A1725-F0D3-4241-B4BE-759D8EF230C2}">
      <dsp:nvSpPr>
        <dsp:cNvPr id="0" name=""/>
        <dsp:cNvSpPr/>
      </dsp:nvSpPr>
      <dsp:spPr>
        <a:xfrm>
          <a:off x="1210420" y="2095063"/>
          <a:ext cx="3182067" cy="1068282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Pracodawcy</a:t>
          </a:r>
          <a:endParaRPr lang="pl-PL" sz="2000" b="1" kern="1200" dirty="0"/>
        </a:p>
      </dsp:txBody>
      <dsp:txXfrm>
        <a:off x="1210420" y="2095063"/>
        <a:ext cx="3182067" cy="1068282"/>
      </dsp:txXfrm>
    </dsp:sp>
    <dsp:sp modelId="{14015590-0F98-403F-9ADA-C2D851AB5E12}">
      <dsp:nvSpPr>
        <dsp:cNvPr id="0" name=""/>
        <dsp:cNvSpPr/>
      </dsp:nvSpPr>
      <dsp:spPr>
        <a:xfrm>
          <a:off x="1210420" y="3909220"/>
          <a:ext cx="3182067" cy="950729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Inne podmioty, partnerzy rynku pracy</a:t>
          </a:r>
          <a:endParaRPr lang="pl-PL" sz="2000" b="1" kern="1200" dirty="0"/>
        </a:p>
      </dsp:txBody>
      <dsp:txXfrm>
        <a:off x="1210420" y="3909220"/>
        <a:ext cx="3182067" cy="950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C8C30-EDA7-4B40-BA3A-549F2BB98A5B}">
      <dsp:nvSpPr>
        <dsp:cNvPr id="0" name=""/>
        <dsp:cNvSpPr/>
      </dsp:nvSpPr>
      <dsp:spPr>
        <a:xfrm>
          <a:off x="0" y="4822730"/>
          <a:ext cx="3744416" cy="79120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prace społecznie użyteczne</a:t>
          </a:r>
          <a:endParaRPr lang="pl-PL" sz="1600" b="1" kern="1200" dirty="0"/>
        </a:p>
      </dsp:txBody>
      <dsp:txXfrm>
        <a:off x="0" y="4822730"/>
        <a:ext cx="3744416" cy="427252"/>
      </dsp:txXfrm>
    </dsp:sp>
    <dsp:sp modelId="{D66AE692-B8D5-4A1A-9397-65A04D3308CA}">
      <dsp:nvSpPr>
        <dsp:cNvPr id="0" name=""/>
        <dsp:cNvSpPr/>
      </dsp:nvSpPr>
      <dsp:spPr>
        <a:xfrm>
          <a:off x="0" y="5234158"/>
          <a:ext cx="1872208" cy="36395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60 osób</a:t>
          </a:r>
          <a:endParaRPr lang="pl-PL" sz="1600" kern="1200" dirty="0"/>
        </a:p>
      </dsp:txBody>
      <dsp:txXfrm>
        <a:off x="0" y="5234158"/>
        <a:ext cx="1872208" cy="363956"/>
      </dsp:txXfrm>
    </dsp:sp>
    <dsp:sp modelId="{05529D6B-1486-47D0-B2AF-E53DFBD8ED0A}">
      <dsp:nvSpPr>
        <dsp:cNvPr id="0" name=""/>
        <dsp:cNvSpPr/>
      </dsp:nvSpPr>
      <dsp:spPr>
        <a:xfrm>
          <a:off x="1872208" y="5234158"/>
          <a:ext cx="1872208" cy="363956"/>
        </a:xfrm>
        <a:prstGeom prst="rect">
          <a:avLst/>
        </a:prstGeom>
        <a:solidFill>
          <a:schemeClr val="accent4">
            <a:tint val="40000"/>
            <a:alpha val="90000"/>
            <a:hueOff val="-438412"/>
            <a:satOff val="2462"/>
            <a:lumOff val="15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438412"/>
              <a:satOff val="2462"/>
              <a:lumOff val="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59 600 zł</a:t>
          </a:r>
          <a:endParaRPr lang="pl-PL" sz="1600" kern="1200" dirty="0"/>
        </a:p>
      </dsp:txBody>
      <dsp:txXfrm>
        <a:off x="1872208" y="5234158"/>
        <a:ext cx="1872208" cy="363956"/>
      </dsp:txXfrm>
    </dsp:sp>
    <dsp:sp modelId="{7B8A90D5-185A-41C6-ACBA-27AA98CF4C3B}">
      <dsp:nvSpPr>
        <dsp:cNvPr id="0" name=""/>
        <dsp:cNvSpPr/>
      </dsp:nvSpPr>
      <dsp:spPr>
        <a:xfrm rot="10800000">
          <a:off x="0" y="3617718"/>
          <a:ext cx="3744416" cy="1216879"/>
        </a:xfrm>
        <a:prstGeom prst="upArrowCallou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roboty publiczne</a:t>
          </a:r>
          <a:endParaRPr lang="pl-PL" sz="1600" b="1" kern="1200" dirty="0"/>
        </a:p>
      </dsp:txBody>
      <dsp:txXfrm rot="-10800000">
        <a:off x="0" y="3617718"/>
        <a:ext cx="3744416" cy="427124"/>
      </dsp:txXfrm>
    </dsp:sp>
    <dsp:sp modelId="{CE4F4660-EDE6-4DF6-BD71-1A49686AC295}">
      <dsp:nvSpPr>
        <dsp:cNvPr id="0" name=""/>
        <dsp:cNvSpPr/>
      </dsp:nvSpPr>
      <dsp:spPr>
        <a:xfrm>
          <a:off x="0" y="4044843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876824"/>
            <a:satOff val="4924"/>
            <a:lumOff val="31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876824"/>
              <a:satOff val="4924"/>
              <a:lumOff val="3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20 osób</a:t>
          </a:r>
          <a:endParaRPr lang="pl-PL" sz="1600" kern="1200" dirty="0"/>
        </a:p>
      </dsp:txBody>
      <dsp:txXfrm>
        <a:off x="0" y="4044843"/>
        <a:ext cx="1872208" cy="363846"/>
      </dsp:txXfrm>
    </dsp:sp>
    <dsp:sp modelId="{895B7988-FD1B-48CD-A4F7-62095A2445FF}">
      <dsp:nvSpPr>
        <dsp:cNvPr id="0" name=""/>
        <dsp:cNvSpPr/>
      </dsp:nvSpPr>
      <dsp:spPr>
        <a:xfrm>
          <a:off x="1872208" y="4044843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101 600 zł</a:t>
          </a:r>
          <a:endParaRPr lang="pl-PL" sz="1600" kern="1200" dirty="0"/>
        </a:p>
      </dsp:txBody>
      <dsp:txXfrm>
        <a:off x="1872208" y="4044843"/>
        <a:ext cx="1872208" cy="363846"/>
      </dsp:txXfrm>
    </dsp:sp>
    <dsp:sp modelId="{536D2395-CE3E-48CB-832B-07D5986C22A6}">
      <dsp:nvSpPr>
        <dsp:cNvPr id="0" name=""/>
        <dsp:cNvSpPr/>
      </dsp:nvSpPr>
      <dsp:spPr>
        <a:xfrm rot="10800000">
          <a:off x="0" y="2412707"/>
          <a:ext cx="3744416" cy="1216879"/>
        </a:xfrm>
        <a:prstGeom prst="upArrowCallou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prace interwencyjne</a:t>
          </a:r>
        </a:p>
      </dsp:txBody>
      <dsp:txXfrm rot="-10800000">
        <a:off x="0" y="2412707"/>
        <a:ext cx="3744416" cy="427124"/>
      </dsp:txXfrm>
    </dsp:sp>
    <dsp:sp modelId="{826D6BEE-ACEC-43DF-A4F7-8C3417532E29}">
      <dsp:nvSpPr>
        <dsp:cNvPr id="0" name=""/>
        <dsp:cNvSpPr/>
      </dsp:nvSpPr>
      <dsp:spPr>
        <a:xfrm>
          <a:off x="0" y="2839832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1753647"/>
            <a:satOff val="9848"/>
            <a:lumOff val="62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753647"/>
              <a:satOff val="9848"/>
              <a:lumOff val="6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70 osób</a:t>
          </a:r>
          <a:endParaRPr lang="pl-PL" sz="1600" kern="1200" dirty="0"/>
        </a:p>
      </dsp:txBody>
      <dsp:txXfrm>
        <a:off x="0" y="2839832"/>
        <a:ext cx="1872208" cy="363846"/>
      </dsp:txXfrm>
    </dsp:sp>
    <dsp:sp modelId="{3A89C8B6-DDCE-4B56-9F4C-9EAFB8DCF3BF}">
      <dsp:nvSpPr>
        <dsp:cNvPr id="0" name=""/>
        <dsp:cNvSpPr/>
      </dsp:nvSpPr>
      <dsp:spPr>
        <a:xfrm>
          <a:off x="1872208" y="2839832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2192059"/>
            <a:satOff val="12309"/>
            <a:lumOff val="78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192059"/>
              <a:satOff val="12309"/>
              <a:lumOff val="7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290 230 zł</a:t>
          </a:r>
          <a:endParaRPr lang="pl-PL" sz="1600" kern="1200" dirty="0"/>
        </a:p>
      </dsp:txBody>
      <dsp:txXfrm>
        <a:off x="1872208" y="2839832"/>
        <a:ext cx="1872208" cy="363846"/>
      </dsp:txXfrm>
    </dsp:sp>
    <dsp:sp modelId="{4DFFDEC2-C6C1-4A88-A2AC-59E267CA96F8}">
      <dsp:nvSpPr>
        <dsp:cNvPr id="0" name=""/>
        <dsp:cNvSpPr/>
      </dsp:nvSpPr>
      <dsp:spPr>
        <a:xfrm rot="10800000">
          <a:off x="0" y="1207696"/>
          <a:ext cx="3744416" cy="1216879"/>
        </a:xfrm>
        <a:prstGeom prst="upArrowCallou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staże</a:t>
          </a:r>
          <a:endParaRPr lang="pl-PL" sz="1600" b="1" kern="1200" dirty="0"/>
        </a:p>
      </dsp:txBody>
      <dsp:txXfrm rot="-10800000">
        <a:off x="0" y="1207696"/>
        <a:ext cx="3744416" cy="427124"/>
      </dsp:txXfrm>
    </dsp:sp>
    <dsp:sp modelId="{64B68871-1915-46BA-BB55-E85479E3A8CC}">
      <dsp:nvSpPr>
        <dsp:cNvPr id="0" name=""/>
        <dsp:cNvSpPr/>
      </dsp:nvSpPr>
      <dsp:spPr>
        <a:xfrm>
          <a:off x="0" y="1634820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518 osób </a:t>
          </a:r>
          <a:endParaRPr lang="pl-PL" sz="1600" kern="1200" dirty="0"/>
        </a:p>
      </dsp:txBody>
      <dsp:txXfrm>
        <a:off x="0" y="1634820"/>
        <a:ext cx="1872208" cy="363846"/>
      </dsp:txXfrm>
    </dsp:sp>
    <dsp:sp modelId="{443CF193-DE2C-4512-B69F-629901AB94D1}">
      <dsp:nvSpPr>
        <dsp:cNvPr id="0" name=""/>
        <dsp:cNvSpPr/>
      </dsp:nvSpPr>
      <dsp:spPr>
        <a:xfrm>
          <a:off x="1872208" y="1634820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3068882"/>
            <a:satOff val="17233"/>
            <a:lumOff val="109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068882"/>
              <a:satOff val="17233"/>
              <a:lumOff val="10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4 102 712 zł </a:t>
          </a:r>
          <a:endParaRPr lang="pl-PL" sz="1600" kern="1200" dirty="0"/>
        </a:p>
      </dsp:txBody>
      <dsp:txXfrm>
        <a:off x="1872208" y="1634820"/>
        <a:ext cx="1872208" cy="363846"/>
      </dsp:txXfrm>
    </dsp:sp>
    <dsp:sp modelId="{1BF28BFE-A613-4D94-8D53-C358860533FF}">
      <dsp:nvSpPr>
        <dsp:cNvPr id="0" name=""/>
        <dsp:cNvSpPr/>
      </dsp:nvSpPr>
      <dsp:spPr>
        <a:xfrm rot="10800000">
          <a:off x="0" y="2684"/>
          <a:ext cx="3744416" cy="1216879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szkolenia</a:t>
          </a:r>
          <a:endParaRPr lang="pl-PL" sz="1600" b="1" kern="1200" dirty="0"/>
        </a:p>
      </dsp:txBody>
      <dsp:txXfrm rot="-10800000">
        <a:off x="0" y="2684"/>
        <a:ext cx="3744416" cy="427124"/>
      </dsp:txXfrm>
    </dsp:sp>
    <dsp:sp modelId="{A5212029-F408-438D-9870-3E5AA27647FF}">
      <dsp:nvSpPr>
        <dsp:cNvPr id="0" name=""/>
        <dsp:cNvSpPr/>
      </dsp:nvSpPr>
      <dsp:spPr>
        <a:xfrm>
          <a:off x="0" y="429809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3507294"/>
            <a:satOff val="19695"/>
            <a:lumOff val="125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507294"/>
              <a:satOff val="19695"/>
              <a:lumOff val="12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646 osób </a:t>
          </a:r>
          <a:endParaRPr lang="pl-PL" sz="1600" kern="1200" dirty="0"/>
        </a:p>
      </dsp:txBody>
      <dsp:txXfrm>
        <a:off x="0" y="429809"/>
        <a:ext cx="1872208" cy="363846"/>
      </dsp:txXfrm>
    </dsp:sp>
    <dsp:sp modelId="{D5770C40-3872-4FC6-9823-5E44470B14BC}">
      <dsp:nvSpPr>
        <dsp:cNvPr id="0" name=""/>
        <dsp:cNvSpPr/>
      </dsp:nvSpPr>
      <dsp:spPr>
        <a:xfrm>
          <a:off x="1872208" y="429809"/>
          <a:ext cx="1872208" cy="363846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2 051 188 zł</a:t>
          </a:r>
          <a:endParaRPr lang="pl-PL" sz="1600" kern="1200" dirty="0"/>
        </a:p>
      </dsp:txBody>
      <dsp:txXfrm>
        <a:off x="1872208" y="429809"/>
        <a:ext cx="1872208" cy="3638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C29CD-918C-4E0E-BE70-A835ABA56891}">
      <dsp:nvSpPr>
        <dsp:cNvPr id="0" name=""/>
        <dsp:cNvSpPr/>
      </dsp:nvSpPr>
      <dsp:spPr>
        <a:xfrm>
          <a:off x="0" y="4075289"/>
          <a:ext cx="4392487" cy="8915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Krajowy Fundusz Szkoleniowy </a:t>
          </a:r>
          <a:endParaRPr lang="pl-PL" sz="1600" b="1" kern="1200" dirty="0"/>
        </a:p>
      </dsp:txBody>
      <dsp:txXfrm>
        <a:off x="0" y="4075289"/>
        <a:ext cx="4392487" cy="481449"/>
      </dsp:txXfrm>
    </dsp:sp>
    <dsp:sp modelId="{7B2F9CD4-1EEB-4866-B6F1-3C4145495070}">
      <dsp:nvSpPr>
        <dsp:cNvPr id="0" name=""/>
        <dsp:cNvSpPr/>
      </dsp:nvSpPr>
      <dsp:spPr>
        <a:xfrm>
          <a:off x="0" y="4538907"/>
          <a:ext cx="4392487" cy="41012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 2 264 100 zł</a:t>
          </a:r>
          <a:endParaRPr lang="pl-PL" sz="1600" kern="1200" dirty="0"/>
        </a:p>
      </dsp:txBody>
      <dsp:txXfrm>
        <a:off x="0" y="4538907"/>
        <a:ext cx="4392487" cy="410123"/>
      </dsp:txXfrm>
    </dsp:sp>
    <dsp:sp modelId="{3D3FB110-3C78-4FA1-AE50-C2F00338FC25}">
      <dsp:nvSpPr>
        <dsp:cNvPr id="0" name=""/>
        <dsp:cNvSpPr/>
      </dsp:nvSpPr>
      <dsp:spPr>
        <a:xfrm rot="10800000">
          <a:off x="0" y="2717422"/>
          <a:ext cx="4392487" cy="1371240"/>
        </a:xfrm>
        <a:prstGeom prst="upArrowCallou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refundacja wynagrodzenie za zatrudnienie osób poniżej 30 r.ż.</a:t>
          </a:r>
        </a:p>
      </dsp:txBody>
      <dsp:txXfrm rot="-10800000">
        <a:off x="0" y="2717422"/>
        <a:ext cx="4392487" cy="481305"/>
      </dsp:txXfrm>
    </dsp:sp>
    <dsp:sp modelId="{8C1108AB-31C7-45AC-A37F-9788A520E197}">
      <dsp:nvSpPr>
        <dsp:cNvPr id="0" name=""/>
        <dsp:cNvSpPr/>
      </dsp:nvSpPr>
      <dsp:spPr>
        <a:xfrm>
          <a:off x="0" y="3198727"/>
          <a:ext cx="2196243" cy="410000"/>
        </a:xfrm>
        <a:prstGeom prst="rect">
          <a:avLst/>
        </a:prstGeom>
        <a:solidFill>
          <a:schemeClr val="accent4">
            <a:tint val="40000"/>
            <a:alpha val="90000"/>
            <a:hueOff val="-657618"/>
            <a:satOff val="3693"/>
            <a:lumOff val="23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657618"/>
              <a:satOff val="3693"/>
              <a:lumOff val="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426 osób</a:t>
          </a:r>
          <a:endParaRPr lang="pl-PL" sz="1600" kern="1200" dirty="0"/>
        </a:p>
      </dsp:txBody>
      <dsp:txXfrm>
        <a:off x="0" y="3198727"/>
        <a:ext cx="2196243" cy="410000"/>
      </dsp:txXfrm>
    </dsp:sp>
    <dsp:sp modelId="{C695393B-A5A7-4EE5-B545-C243941CD9FA}">
      <dsp:nvSpPr>
        <dsp:cNvPr id="0" name=""/>
        <dsp:cNvSpPr/>
      </dsp:nvSpPr>
      <dsp:spPr>
        <a:xfrm>
          <a:off x="2196243" y="3198727"/>
          <a:ext cx="2196243" cy="410000"/>
        </a:xfrm>
        <a:prstGeom prst="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7 696 900 zł</a:t>
          </a:r>
          <a:endParaRPr lang="pl-PL" sz="1600" kern="1200" dirty="0"/>
        </a:p>
      </dsp:txBody>
      <dsp:txXfrm>
        <a:off x="2196243" y="3198727"/>
        <a:ext cx="2196243" cy="410000"/>
      </dsp:txXfrm>
    </dsp:sp>
    <dsp:sp modelId="{48220D82-9644-4759-B097-54508AD48215}">
      <dsp:nvSpPr>
        <dsp:cNvPr id="0" name=""/>
        <dsp:cNvSpPr/>
      </dsp:nvSpPr>
      <dsp:spPr>
        <a:xfrm rot="10800000">
          <a:off x="0" y="1359555"/>
          <a:ext cx="4392487" cy="1371240"/>
        </a:xfrm>
        <a:prstGeom prst="upArrowCallou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dofinansowanie wynagrodzenia za zatrudnienie osób 50+</a:t>
          </a:r>
          <a:endParaRPr lang="pl-PL" sz="1600" b="1" kern="1200" dirty="0"/>
        </a:p>
      </dsp:txBody>
      <dsp:txXfrm rot="-10800000">
        <a:off x="0" y="1359555"/>
        <a:ext cx="4392487" cy="481305"/>
      </dsp:txXfrm>
    </dsp:sp>
    <dsp:sp modelId="{4752F30E-AA95-4E0D-8FD0-5DA29F3D6610}">
      <dsp:nvSpPr>
        <dsp:cNvPr id="0" name=""/>
        <dsp:cNvSpPr/>
      </dsp:nvSpPr>
      <dsp:spPr>
        <a:xfrm>
          <a:off x="0" y="1840861"/>
          <a:ext cx="2196243" cy="410000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40 osób </a:t>
          </a:r>
          <a:endParaRPr lang="pl-PL" sz="1600" kern="1200" dirty="0"/>
        </a:p>
      </dsp:txBody>
      <dsp:txXfrm>
        <a:off x="0" y="1840861"/>
        <a:ext cx="2196243" cy="410000"/>
      </dsp:txXfrm>
    </dsp:sp>
    <dsp:sp modelId="{C72F2AFE-A620-47E3-9594-96BF9C190A51}">
      <dsp:nvSpPr>
        <dsp:cNvPr id="0" name=""/>
        <dsp:cNvSpPr/>
      </dsp:nvSpPr>
      <dsp:spPr>
        <a:xfrm>
          <a:off x="2196243" y="1840861"/>
          <a:ext cx="2196243" cy="410000"/>
        </a:xfrm>
        <a:prstGeom prst="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766 020 zł </a:t>
          </a:r>
          <a:endParaRPr lang="pl-PL" sz="1600" kern="1200" dirty="0"/>
        </a:p>
      </dsp:txBody>
      <dsp:txXfrm>
        <a:off x="2196243" y="1840861"/>
        <a:ext cx="2196243" cy="410000"/>
      </dsp:txXfrm>
    </dsp:sp>
    <dsp:sp modelId="{41EC8049-91BC-477F-A2E2-1C7049B3D7BA}">
      <dsp:nvSpPr>
        <dsp:cNvPr id="0" name=""/>
        <dsp:cNvSpPr/>
      </dsp:nvSpPr>
      <dsp:spPr>
        <a:xfrm rot="10800000">
          <a:off x="0" y="1689"/>
          <a:ext cx="4392487" cy="1371240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dofinansowanie działalności gospodarczej</a:t>
          </a:r>
          <a:endParaRPr lang="pl-PL" sz="1600" b="1" kern="1200" dirty="0"/>
        </a:p>
      </dsp:txBody>
      <dsp:txXfrm rot="-10800000">
        <a:off x="0" y="1689"/>
        <a:ext cx="4392487" cy="481305"/>
      </dsp:txXfrm>
    </dsp:sp>
    <dsp:sp modelId="{5F5D4FEF-2DA1-4C2E-89EE-52AB25249DD2}">
      <dsp:nvSpPr>
        <dsp:cNvPr id="0" name=""/>
        <dsp:cNvSpPr/>
      </dsp:nvSpPr>
      <dsp:spPr>
        <a:xfrm>
          <a:off x="0" y="482994"/>
          <a:ext cx="2196243" cy="410000"/>
        </a:xfrm>
        <a:prstGeom prst="rect">
          <a:avLst/>
        </a:prstGeom>
        <a:solidFill>
          <a:schemeClr val="accent4">
            <a:tint val="40000"/>
            <a:alpha val="90000"/>
            <a:hueOff val="-3288088"/>
            <a:satOff val="18464"/>
            <a:lumOff val="117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288088"/>
              <a:satOff val="18464"/>
              <a:lumOff val="11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437 osoby</a:t>
          </a:r>
          <a:endParaRPr lang="pl-PL" sz="1600" kern="1200" dirty="0"/>
        </a:p>
      </dsp:txBody>
      <dsp:txXfrm>
        <a:off x="0" y="482994"/>
        <a:ext cx="2196243" cy="410000"/>
      </dsp:txXfrm>
    </dsp:sp>
    <dsp:sp modelId="{B0F218CB-AC66-498D-8173-0F7EE1C6F394}">
      <dsp:nvSpPr>
        <dsp:cNvPr id="0" name=""/>
        <dsp:cNvSpPr/>
      </dsp:nvSpPr>
      <dsp:spPr>
        <a:xfrm>
          <a:off x="2196243" y="482994"/>
          <a:ext cx="2196243" cy="41000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7 866 000 zł</a:t>
          </a:r>
          <a:endParaRPr lang="pl-PL" sz="1600" kern="1200" dirty="0"/>
        </a:p>
      </dsp:txBody>
      <dsp:txXfrm>
        <a:off x="2196243" y="482994"/>
        <a:ext cx="2196243" cy="41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2E66C-C844-4460-B912-24656A1622B3}">
      <dsp:nvSpPr>
        <dsp:cNvPr id="0" name=""/>
        <dsp:cNvSpPr/>
      </dsp:nvSpPr>
      <dsp:spPr>
        <a:xfrm>
          <a:off x="0" y="0"/>
          <a:ext cx="3164702" cy="36724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miasto Poznań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25 000 zł</a:t>
          </a:r>
          <a:endParaRPr lang="pl-PL" sz="1800" b="1" kern="1200" dirty="0"/>
        </a:p>
      </dsp:txBody>
      <dsp:txXfrm>
        <a:off x="0" y="0"/>
        <a:ext cx="3164702" cy="1101722"/>
      </dsp:txXfrm>
    </dsp:sp>
    <dsp:sp modelId="{635ED3A6-1F9F-44F7-82A6-A5EE38C8BF04}">
      <dsp:nvSpPr>
        <dsp:cNvPr id="0" name=""/>
        <dsp:cNvSpPr/>
      </dsp:nvSpPr>
      <dsp:spPr>
        <a:xfrm>
          <a:off x="356396" y="1077567"/>
          <a:ext cx="2531761" cy="4425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szkolenia zawodowe</a:t>
          </a:r>
          <a:endParaRPr lang="pl-PL" sz="1600" kern="1200" dirty="0"/>
        </a:p>
      </dsp:txBody>
      <dsp:txXfrm>
        <a:off x="369358" y="1090529"/>
        <a:ext cx="2505837" cy="416638"/>
      </dsp:txXfrm>
    </dsp:sp>
    <dsp:sp modelId="{E59E77EF-91D4-49EA-9E2D-18C6B718B83C}">
      <dsp:nvSpPr>
        <dsp:cNvPr id="0" name=""/>
        <dsp:cNvSpPr/>
      </dsp:nvSpPr>
      <dsp:spPr>
        <a:xfrm>
          <a:off x="316470" y="1675002"/>
          <a:ext cx="2531761" cy="841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staże zawodowe</a:t>
          </a:r>
          <a:endParaRPr lang="pl-PL" sz="1600" kern="1200" dirty="0"/>
        </a:p>
      </dsp:txBody>
      <dsp:txXfrm>
        <a:off x="341118" y="1699650"/>
        <a:ext cx="2482465" cy="792237"/>
      </dsp:txXfrm>
    </dsp:sp>
    <dsp:sp modelId="{387F08B6-F748-4815-A45B-A2C76DA7197E}">
      <dsp:nvSpPr>
        <dsp:cNvPr id="0" name=""/>
        <dsp:cNvSpPr/>
      </dsp:nvSpPr>
      <dsp:spPr>
        <a:xfrm>
          <a:off x="316470" y="2646003"/>
          <a:ext cx="2531761" cy="841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finansowanie kosztów studiów podyplomowych</a:t>
          </a:r>
          <a:endParaRPr lang="pl-PL" sz="1600" kern="1200" dirty="0"/>
        </a:p>
      </dsp:txBody>
      <dsp:txXfrm>
        <a:off x="341118" y="2670651"/>
        <a:ext cx="2482465" cy="7922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8FE7D-0992-47AF-9B0C-019C1D7E42C9}">
      <dsp:nvSpPr>
        <dsp:cNvPr id="0" name=""/>
        <dsp:cNvSpPr/>
      </dsp:nvSpPr>
      <dsp:spPr>
        <a:xfrm>
          <a:off x="0" y="0"/>
          <a:ext cx="4752528" cy="36724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powiat poznański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150 000 zł</a:t>
          </a:r>
          <a:endParaRPr lang="pl-PL" sz="1800" b="1" kern="1200" dirty="0"/>
        </a:p>
      </dsp:txBody>
      <dsp:txXfrm>
        <a:off x="0" y="0"/>
        <a:ext cx="4752528" cy="1101722"/>
      </dsp:txXfrm>
    </dsp:sp>
    <dsp:sp modelId="{BDF0668A-9D63-4CAF-BB55-5A66CD2D408F}">
      <dsp:nvSpPr>
        <dsp:cNvPr id="0" name=""/>
        <dsp:cNvSpPr/>
      </dsp:nvSpPr>
      <dsp:spPr>
        <a:xfrm>
          <a:off x="475252" y="1102036"/>
          <a:ext cx="3802022" cy="7214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szkolenia zawodowe</a:t>
          </a:r>
        </a:p>
      </dsp:txBody>
      <dsp:txXfrm>
        <a:off x="496383" y="1123167"/>
        <a:ext cx="3759760" cy="679219"/>
      </dsp:txXfrm>
    </dsp:sp>
    <dsp:sp modelId="{5EDEBE1C-63B1-447E-BFC2-A1D8E85D5812}">
      <dsp:nvSpPr>
        <dsp:cNvPr id="0" name=""/>
        <dsp:cNvSpPr/>
      </dsp:nvSpPr>
      <dsp:spPr>
        <a:xfrm>
          <a:off x="475252" y="1934514"/>
          <a:ext cx="3802022" cy="7214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środki na podjęcie działalności gospodarczej</a:t>
          </a:r>
        </a:p>
      </dsp:txBody>
      <dsp:txXfrm>
        <a:off x="496383" y="1955645"/>
        <a:ext cx="3759760" cy="679219"/>
      </dsp:txXfrm>
    </dsp:sp>
    <dsp:sp modelId="{3036EB1A-B01A-4918-820F-7F1274027849}">
      <dsp:nvSpPr>
        <dsp:cNvPr id="0" name=""/>
        <dsp:cNvSpPr/>
      </dsp:nvSpPr>
      <dsp:spPr>
        <a:xfrm>
          <a:off x="475252" y="2766992"/>
          <a:ext cx="3802022" cy="7214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doposażenie stanowiska pracy</a:t>
          </a:r>
        </a:p>
      </dsp:txBody>
      <dsp:txXfrm>
        <a:off x="496383" y="2788123"/>
        <a:ext cx="3759760" cy="6792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CC2E2-FD34-4364-AA2A-6CEE56BA3E24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b="1" kern="1200"/>
        </a:p>
      </dsp:txBody>
      <dsp:txXfrm rot="-5400000">
        <a:off x="1" y="520688"/>
        <a:ext cx="1039018" cy="445294"/>
      </dsp:txXfrm>
    </dsp:sp>
    <dsp:sp modelId="{C67FCAB8-9510-4C15-9F54-D0EB047BF04B}">
      <dsp:nvSpPr>
        <dsp:cNvPr id="0" name=""/>
        <dsp:cNvSpPr/>
      </dsp:nvSpPr>
      <dsp:spPr>
        <a:xfrm rot="5400000">
          <a:off x="3961290" y="-2921091"/>
          <a:ext cx="964803" cy="68093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oświadczenia o powierzeniu wykonywania pracy</a:t>
          </a:r>
          <a:endParaRPr lang="pl-PL" sz="2000" b="1" kern="1200" dirty="0"/>
        </a:p>
      </dsp:txBody>
      <dsp:txXfrm rot="-5400000">
        <a:off x="1039019" y="48278"/>
        <a:ext cx="6762248" cy="870607"/>
      </dsp:txXfrm>
    </dsp:sp>
    <dsp:sp modelId="{B4C0CD5C-D2A8-49CF-9F02-E1127932D163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b="1" kern="1200"/>
        </a:p>
      </dsp:txBody>
      <dsp:txXfrm rot="-5400000">
        <a:off x="1" y="1809352"/>
        <a:ext cx="1039018" cy="445294"/>
      </dsp:txXfrm>
    </dsp:sp>
    <dsp:sp modelId="{D19C0B41-3F34-4A09-94AF-742D878EFFF7}">
      <dsp:nvSpPr>
        <dsp:cNvPr id="0" name=""/>
        <dsp:cNvSpPr/>
      </dsp:nvSpPr>
      <dsp:spPr>
        <a:xfrm rot="5400000">
          <a:off x="3961290" y="-1632427"/>
          <a:ext cx="964803" cy="68093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zezwolenia na pracę sezonową</a:t>
          </a:r>
          <a:endParaRPr lang="pl-PL" sz="2000" b="1" kern="1200" dirty="0"/>
        </a:p>
      </dsp:txBody>
      <dsp:txXfrm rot="-5400000">
        <a:off x="1039019" y="1336942"/>
        <a:ext cx="6762248" cy="870607"/>
      </dsp:txXfrm>
    </dsp:sp>
    <dsp:sp modelId="{F2ABCEB9-8EA0-43AB-A33A-B36BFC371638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b="1" kern="1200"/>
        </a:p>
      </dsp:txBody>
      <dsp:txXfrm rot="-5400000">
        <a:off x="1" y="3098016"/>
        <a:ext cx="1039018" cy="445294"/>
      </dsp:txXfrm>
    </dsp:sp>
    <dsp:sp modelId="{023E95DE-C1D6-4EC0-9201-EFAF1DC450D6}">
      <dsp:nvSpPr>
        <dsp:cNvPr id="0" name=""/>
        <dsp:cNvSpPr/>
      </dsp:nvSpPr>
      <dsp:spPr>
        <a:xfrm rot="5400000">
          <a:off x="3961290" y="-343764"/>
          <a:ext cx="964803" cy="68093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opiniowanie zezwoleń na pracę wydawanych przez Wojewodę</a:t>
          </a:r>
          <a:endParaRPr lang="pl-PL" sz="2000" b="1" kern="1200" dirty="0"/>
        </a:p>
      </dsp:txBody>
      <dsp:txXfrm rot="-5400000">
        <a:off x="1039019" y="2625605"/>
        <a:ext cx="6762248" cy="8706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282C7-94AE-4EFC-A9C6-D0FB40BF264D}">
      <dsp:nvSpPr>
        <dsp:cNvPr id="0" name=""/>
        <dsp:cNvSpPr/>
      </dsp:nvSpPr>
      <dsp:spPr>
        <a:xfrm>
          <a:off x="2679351" y="4109"/>
          <a:ext cx="4014122" cy="6320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POWP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współpraca ze szkołami, uczelniami</a:t>
          </a:r>
          <a:endParaRPr lang="pl-PL" sz="1200" kern="1200" dirty="0"/>
        </a:p>
      </dsp:txBody>
      <dsp:txXfrm>
        <a:off x="2679351" y="83114"/>
        <a:ext cx="3777107" cy="474030"/>
      </dsp:txXfrm>
    </dsp:sp>
    <dsp:sp modelId="{FDF710E9-740F-4E63-B776-620EFCC1EE8C}">
      <dsp:nvSpPr>
        <dsp:cNvPr id="0" name=""/>
        <dsp:cNvSpPr/>
      </dsp:nvSpPr>
      <dsp:spPr>
        <a:xfrm>
          <a:off x="3269" y="28189"/>
          <a:ext cx="2676081" cy="583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OBSZAR PRZEDSIĘBIORCZOŚCI</a:t>
          </a:r>
          <a:endParaRPr lang="pl-PL" sz="1400" b="1" kern="1200" dirty="0"/>
        </a:p>
      </dsp:txBody>
      <dsp:txXfrm>
        <a:off x="31772" y="56692"/>
        <a:ext cx="2619075" cy="526874"/>
      </dsp:txXfrm>
    </dsp:sp>
    <dsp:sp modelId="{4C4A0F25-3847-4E75-848F-777A1AC8F45D}">
      <dsp:nvSpPr>
        <dsp:cNvPr id="0" name=""/>
        <dsp:cNvSpPr/>
      </dsp:nvSpPr>
      <dsp:spPr>
        <a:xfrm>
          <a:off x="2679351" y="679934"/>
          <a:ext cx="4014122" cy="1045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2679212"/>
            <a:satOff val="-3448"/>
            <a:lumOff val="-26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679212"/>
              <a:satOff val="-3448"/>
              <a:lumOff val="-2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Raport o bezrobociu absolwentów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wizyty studyjne uczniów i studentów w PUP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spotkania w szkołach (z uczniami, z rodzicami)</a:t>
          </a:r>
          <a:endParaRPr lang="pl-PL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/>
        </a:p>
      </dsp:txBody>
      <dsp:txXfrm>
        <a:off x="2679351" y="810591"/>
        <a:ext cx="3622151" cy="783942"/>
      </dsp:txXfrm>
    </dsp:sp>
    <dsp:sp modelId="{F17ED95D-2030-4F42-9522-277514FE0F6F}">
      <dsp:nvSpPr>
        <dsp:cNvPr id="0" name=""/>
        <dsp:cNvSpPr/>
      </dsp:nvSpPr>
      <dsp:spPr>
        <a:xfrm>
          <a:off x="3269" y="682647"/>
          <a:ext cx="2676081" cy="1039831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OBSZAR EDUKACJI</a:t>
          </a:r>
          <a:endParaRPr lang="pl-PL" sz="1400" b="1" kern="1200" dirty="0"/>
        </a:p>
      </dsp:txBody>
      <dsp:txXfrm>
        <a:off x="54029" y="733407"/>
        <a:ext cx="2574561" cy="938311"/>
      </dsp:txXfrm>
    </dsp:sp>
    <dsp:sp modelId="{7F4728CB-3FB6-4B8E-AC7C-DAF42006062F}">
      <dsp:nvSpPr>
        <dsp:cNvPr id="0" name=""/>
        <dsp:cNvSpPr/>
      </dsp:nvSpPr>
      <dsp:spPr>
        <a:xfrm>
          <a:off x="2570915" y="1800936"/>
          <a:ext cx="4123741" cy="12100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Wielkopolskie Obserwatorium Rynku Pracy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Obserwatorium Gospodarki i Rynku Pracy przy Centrum Doradztwa Zawodowego dla Młodzieży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zawody deficytowe i nadwyżkowe</a:t>
          </a:r>
          <a:endParaRPr lang="pl-PL" sz="1200" kern="1200" dirty="0"/>
        </a:p>
      </dsp:txBody>
      <dsp:txXfrm>
        <a:off x="2570915" y="1952196"/>
        <a:ext cx="3669961" cy="907560"/>
      </dsp:txXfrm>
    </dsp:sp>
    <dsp:sp modelId="{9F63DA86-0FDC-436E-8569-C7AE3BABB019}">
      <dsp:nvSpPr>
        <dsp:cNvPr id="0" name=""/>
        <dsp:cNvSpPr/>
      </dsp:nvSpPr>
      <dsp:spPr>
        <a:xfrm>
          <a:off x="5" y="1744057"/>
          <a:ext cx="2568829" cy="1274001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MONITORING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RYNKU PRACY</a:t>
          </a:r>
          <a:endParaRPr lang="pl-PL" sz="1400" b="1" kern="1200" dirty="0"/>
        </a:p>
      </dsp:txBody>
      <dsp:txXfrm>
        <a:off x="62197" y="1806249"/>
        <a:ext cx="2444445" cy="1149617"/>
      </dsp:txXfrm>
    </dsp:sp>
    <dsp:sp modelId="{DEA5D584-E0A5-4D68-9C0C-EB0D088F9FF9}">
      <dsp:nvSpPr>
        <dsp:cNvPr id="0" name=""/>
        <dsp:cNvSpPr/>
      </dsp:nvSpPr>
      <dsp:spPr>
        <a:xfrm>
          <a:off x="2535584" y="3086762"/>
          <a:ext cx="4157781" cy="22634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8037638"/>
            <a:satOff val="-10345"/>
            <a:lumOff val="-80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037638"/>
              <a:satOff val="-10345"/>
              <a:lumOff val="-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 Zespół Synergii Lokalnej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Federacja Stowarzyszeń Naukowo Technicznych NOT program „Bezpieczne Praktyki i Środowisko”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Program „Zaułek Rzemiosła”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Informacja do projektów unijnych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Samorządowa Elektroniczna Platforma Informacyjna (SEPI) 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współpraca z Aresztem Śledczym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współpraca z PFRON</a:t>
          </a:r>
          <a:endParaRPr lang="pl-PL" sz="1200" kern="1200" dirty="0"/>
        </a:p>
      </dsp:txBody>
      <dsp:txXfrm>
        <a:off x="2535584" y="3369689"/>
        <a:ext cx="3309001" cy="1697560"/>
      </dsp:txXfrm>
    </dsp:sp>
    <dsp:sp modelId="{85B1EB55-0594-4A4A-9F7F-24A390DB5EBD}">
      <dsp:nvSpPr>
        <dsp:cNvPr id="0" name=""/>
        <dsp:cNvSpPr/>
      </dsp:nvSpPr>
      <dsp:spPr>
        <a:xfrm>
          <a:off x="3378" y="3369571"/>
          <a:ext cx="2532206" cy="1697796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WSPÓŁPRACA Z PARTNERAMI ZEWNĘTRZNYMI</a:t>
          </a:r>
          <a:endParaRPr lang="pl-PL" sz="1400" b="1" kern="1200" dirty="0"/>
        </a:p>
      </dsp:txBody>
      <dsp:txXfrm>
        <a:off x="86258" y="3452451"/>
        <a:ext cx="2366446" cy="1532036"/>
      </dsp:txXfrm>
    </dsp:sp>
    <dsp:sp modelId="{17502874-FFE2-4BF2-8B6B-77E0EEDCDFEE}">
      <dsp:nvSpPr>
        <dsp:cNvPr id="0" name=""/>
        <dsp:cNvSpPr/>
      </dsp:nvSpPr>
      <dsp:spPr>
        <a:xfrm>
          <a:off x="4168689" y="5368117"/>
          <a:ext cx="2528054" cy="6500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organizacje pracodawców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 spotkanie: 12.04.2018r.</a:t>
          </a:r>
          <a:endParaRPr lang="pl-PL" sz="1200" kern="1200" dirty="0"/>
        </a:p>
      </dsp:txBody>
      <dsp:txXfrm>
        <a:off x="4168689" y="5449374"/>
        <a:ext cx="2284284" cy="487539"/>
      </dsp:txXfrm>
    </dsp:sp>
    <dsp:sp modelId="{F9524957-622D-4511-858F-B7164D6CBBDA}">
      <dsp:nvSpPr>
        <dsp:cNvPr id="0" name=""/>
        <dsp:cNvSpPr/>
      </dsp:nvSpPr>
      <dsp:spPr>
        <a:xfrm>
          <a:off x="49158" y="5393961"/>
          <a:ext cx="4070373" cy="6506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TARGI PRACY I WSPÓŁPRACA Z PRACODAWCAMI</a:t>
          </a:r>
          <a:endParaRPr lang="pl-PL" sz="1400" b="1" kern="1200" dirty="0"/>
        </a:p>
      </dsp:txBody>
      <dsp:txXfrm>
        <a:off x="80918" y="5425721"/>
        <a:ext cx="4006853" cy="587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0.68993</cdr:x>
      <cdr:y>0.5145</cdr:y>
    </cdr:from>
    <cdr:to>
      <cdr:x>0.99361</cdr:x>
      <cdr:y>0.70406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677842" y="2736304"/>
          <a:ext cx="249914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b="1" dirty="0" smtClean="0"/>
            <a:t>I profil – 154 osoby</a:t>
          </a:r>
        </a:p>
        <a:p xmlns:a="http://schemas.openxmlformats.org/drawingml/2006/main">
          <a:r>
            <a:rPr lang="pl-PL" sz="1600" b="1" dirty="0" smtClean="0"/>
            <a:t>II profil – 3 470 osób</a:t>
          </a:r>
        </a:p>
        <a:p xmlns:a="http://schemas.openxmlformats.org/drawingml/2006/main">
          <a:r>
            <a:rPr lang="pl-PL" sz="1600" b="1" dirty="0" smtClean="0"/>
            <a:t>III profil – 3 204 osoby</a:t>
          </a:r>
          <a:endParaRPr lang="pl-PL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F055AE7-9363-4052-838C-CE20E2D9CE1F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BF8C0F8-8A3C-4ECF-A103-435B7C3351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53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0305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390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610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271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383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43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8801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213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06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21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2E37-C28A-49A1-AC54-E6B3C313976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855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2E37-C28A-49A1-AC54-E6B3C313976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419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1F39D-102C-457A-94EA-98FA20F80F4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347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604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5436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8734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4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3290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630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167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819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D271-22C7-4420-9041-92AF926FA4C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170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05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8C0F8-8A3C-4ECF-A103-435B7C33519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26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62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69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8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27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82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0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89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99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131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06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94B3-9982-4DD7-A20E-F63A6EC26C42}" type="datetimeFigureOut">
              <a:rPr lang="pl-PL" smtClean="0"/>
              <a:t>2018-09-21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C6924-79A0-400B-A3EC-85AF29563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30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7776864" cy="2184648"/>
          </a:xfrm>
        </p:spPr>
        <p:txBody>
          <a:bodyPr>
            <a:normAutofit fontScale="92500"/>
          </a:bodyPr>
          <a:lstStyle/>
          <a:p>
            <a:r>
              <a:rPr lang="pl-PL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Aktualna sytuacja na rynku pracy Poznania </a:t>
            </a:r>
          </a:p>
          <a:p>
            <a:r>
              <a:rPr lang="pl-PL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powiatu poznańskiego w 2018 roku</a:t>
            </a:r>
            <a:endParaRPr lang="pl-PL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340768"/>
            <a:ext cx="2507896" cy="119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19372" y="23870"/>
            <a:ext cx="8229600" cy="706090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Struktura ofert pracy</a:t>
            </a:r>
            <a:r>
              <a:rPr lang="pl-PL" sz="1000" b="1" dirty="0" smtClean="0"/>
              <a:t> 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3016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0" y="23870"/>
            <a:ext cx="1365949" cy="605221"/>
          </a:xfrm>
          <a:prstGeom prst="rect">
            <a:avLst/>
          </a:prstGeom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10209983"/>
              </p:ext>
            </p:extLst>
          </p:nvPr>
        </p:nvGraphicFramePr>
        <p:xfrm>
          <a:off x="1187624" y="1340768"/>
          <a:ext cx="61926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5724128" y="366424"/>
            <a:ext cx="3024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Wśród osób z wykształceniem wyższym (</a:t>
            </a:r>
            <a:r>
              <a:rPr lang="pl-PL" sz="1400" b="1" dirty="0"/>
              <a:t>6</a:t>
            </a:r>
            <a:r>
              <a:rPr lang="pl-PL" sz="1400" b="1" dirty="0" smtClean="0"/>
              <a:t>% ofert) poszukiwani są: </a:t>
            </a:r>
            <a:r>
              <a:rPr lang="pl-PL" sz="1400" dirty="0" smtClean="0"/>
              <a:t>programiści aplikacji, specjaliści ds. kadr i płac, nauczyciele języka obcego, specjaliści ds. rekrutacji pracowników, specjaliści ds. marketingu i handlu, inżynierowie budownictwa.</a:t>
            </a:r>
            <a:endParaRPr lang="pl-PL" sz="1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084168" y="2708920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Wśród osób z wykształceniem średnim (15% ofert) poszukiwani są: </a:t>
            </a:r>
            <a:r>
              <a:rPr lang="pl-PL" sz="1400" dirty="0" smtClean="0"/>
              <a:t>pracownicy biurowi, opiekunowie dziecięcy, technicy elektrycy i elektronicy, pielęgniarki, kontrolerzy jakości wyrobów, technicy masażyści, księgowi, spedytorzy</a:t>
            </a:r>
            <a:endParaRPr lang="pl-PL" sz="1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995428" y="5373216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Wśród osób z wykształceniem zasadniczym zawodowym </a:t>
            </a:r>
            <a:r>
              <a:rPr lang="pl-PL" sz="1400" b="1" dirty="0"/>
              <a:t>(</a:t>
            </a:r>
            <a:r>
              <a:rPr lang="pl-PL" sz="1400" b="1" dirty="0" smtClean="0"/>
              <a:t>31% ofert) poszukiwani są</a:t>
            </a:r>
            <a:r>
              <a:rPr lang="pl-PL" sz="1400" dirty="0" smtClean="0"/>
              <a:t>: kucharze, fryzjerzy, sprzedawcy, kasjerzy, magazynierzy, brukarze, ogrodnicy, ślusarze, elektrycy, operatorzy maszyn i urządzeń, monterzy, kierowcy</a:t>
            </a:r>
            <a:endParaRPr lang="pl-PL" sz="1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0" y="1731288"/>
            <a:ext cx="26559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Wśród osób bez kwalifikacji zawodowych (</a:t>
            </a:r>
            <a:r>
              <a:rPr lang="pl-PL" sz="1400" b="1" dirty="0"/>
              <a:t>4</a:t>
            </a:r>
            <a:r>
              <a:rPr lang="pl-PL" sz="1400" b="1" dirty="0" smtClean="0"/>
              <a:t>8% ofert) poszukiwani są</a:t>
            </a:r>
            <a:r>
              <a:rPr lang="pl-PL" sz="1400" dirty="0" smtClean="0"/>
              <a:t>: sprzątaczki, pomoce kuchenne, pakowacze, szwaczki, pracownicy przygotowujący posiłki typu fast food, robotnicy magazynowi, pracownicy prac prostych, robotnicy gospodarczy, robotnicy budowlani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0238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04487"/>
            <a:ext cx="8229600" cy="648072"/>
          </a:xfrm>
        </p:spPr>
        <p:txBody>
          <a:bodyPr>
            <a:normAutofit/>
          </a:bodyPr>
          <a:lstStyle/>
          <a:p>
            <a:r>
              <a:rPr lang="pl-PL" sz="2500" b="1" dirty="0" smtClean="0">
                <a:latin typeface="+mn-lt"/>
              </a:rPr>
              <a:t>Obszar współpracy PUP</a:t>
            </a:r>
            <a:endParaRPr lang="pl-PL" sz="2500" b="1" dirty="0">
              <a:latin typeface="+mn-lt"/>
            </a:endParaRP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" y="147"/>
            <a:ext cx="1234026" cy="546769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88036803"/>
              </p:ext>
            </p:extLst>
          </p:nvPr>
        </p:nvGraphicFramePr>
        <p:xfrm>
          <a:off x="179512" y="1052736"/>
          <a:ext cx="4392488" cy="517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1" name="Łącznik prosty ze strzałką 10"/>
          <p:cNvCxnSpPr>
            <a:endCxn id="38" idx="1"/>
          </p:cNvCxnSpPr>
          <p:nvPr/>
        </p:nvCxnSpPr>
        <p:spPr>
          <a:xfrm flipV="1">
            <a:off x="4563934" y="2335225"/>
            <a:ext cx="1262749" cy="13734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V="1">
            <a:off x="4580833" y="3194104"/>
            <a:ext cx="1215303" cy="515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endCxn id="40" idx="1"/>
          </p:cNvCxnSpPr>
          <p:nvPr/>
        </p:nvCxnSpPr>
        <p:spPr>
          <a:xfrm>
            <a:off x="4580833" y="3709106"/>
            <a:ext cx="121542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endCxn id="41" idx="1"/>
          </p:cNvCxnSpPr>
          <p:nvPr/>
        </p:nvCxnSpPr>
        <p:spPr>
          <a:xfrm>
            <a:off x="4541972" y="3709106"/>
            <a:ext cx="1279369" cy="944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endCxn id="42" idx="1"/>
          </p:cNvCxnSpPr>
          <p:nvPr/>
        </p:nvCxnSpPr>
        <p:spPr>
          <a:xfrm>
            <a:off x="4585955" y="3749073"/>
            <a:ext cx="1210306" cy="16539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Prostokąt 37"/>
          <p:cNvSpPr/>
          <p:nvPr/>
        </p:nvSpPr>
        <p:spPr>
          <a:xfrm>
            <a:off x="5826683" y="2119201"/>
            <a:ext cx="32038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p</a:t>
            </a:r>
            <a:r>
              <a:rPr lang="pl-PL" b="1" dirty="0" smtClean="0">
                <a:solidFill>
                  <a:schemeClr val="bg1"/>
                </a:solidFill>
              </a:rPr>
              <a:t>ośrednictwo pracy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9" name="Prostokąt 38"/>
          <p:cNvSpPr/>
          <p:nvPr/>
        </p:nvSpPr>
        <p:spPr>
          <a:xfrm>
            <a:off x="5796136" y="2852936"/>
            <a:ext cx="3203848" cy="5412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wsparcie finansowe tworzenia nowych miejsc pracy</a:t>
            </a:r>
            <a:endParaRPr lang="pl-PL" b="1" dirty="0"/>
          </a:p>
        </p:txBody>
      </p:sp>
      <p:sp>
        <p:nvSpPr>
          <p:cNvPr id="40" name="Prostokąt 39"/>
          <p:cNvSpPr/>
          <p:nvPr/>
        </p:nvSpPr>
        <p:spPr>
          <a:xfrm>
            <a:off x="5796261" y="3709106"/>
            <a:ext cx="32038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Krajowy Fundusz Szkoleniowy</a:t>
            </a:r>
            <a:endParaRPr lang="pl-PL" b="1" dirty="0"/>
          </a:p>
        </p:txBody>
      </p:sp>
      <p:sp>
        <p:nvSpPr>
          <p:cNvPr id="41" name="Prostokąt 40"/>
          <p:cNvSpPr/>
          <p:nvPr/>
        </p:nvSpPr>
        <p:spPr>
          <a:xfrm>
            <a:off x="5821341" y="4437112"/>
            <a:ext cx="32038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z</a:t>
            </a:r>
            <a:r>
              <a:rPr lang="pl-PL" b="1" dirty="0" smtClean="0"/>
              <a:t>atrudnianie cudzoziemców</a:t>
            </a:r>
            <a:endParaRPr lang="pl-PL" b="1" dirty="0"/>
          </a:p>
        </p:txBody>
      </p:sp>
      <p:sp>
        <p:nvSpPr>
          <p:cNvPr id="42" name="Prostokąt 41"/>
          <p:cNvSpPr/>
          <p:nvPr/>
        </p:nvSpPr>
        <p:spPr>
          <a:xfrm>
            <a:off x="5796261" y="5187041"/>
            <a:ext cx="3264693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monitoring zwolnień grupowych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364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dirty="0">
                <a:solidFill>
                  <a:srgbClr val="00B050"/>
                </a:solidFill>
              </a:rPr>
              <a:t> </a:t>
            </a:r>
            <a:endParaRPr lang="pl-PL" sz="16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1600" b="1" dirty="0" smtClean="0">
                <a:solidFill>
                  <a:srgbClr val="FF0000"/>
                </a:solidFill>
              </a:rPr>
              <a:t>     FUNDUSZ PRACY – </a:t>
            </a:r>
            <a:r>
              <a:rPr lang="pl-PL" sz="1800" b="1" dirty="0" smtClean="0"/>
              <a:t>16 198 600 zł</a:t>
            </a:r>
            <a:endParaRPr lang="pl-PL" sz="1800" b="1" dirty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/>
              <a:t>	</a:t>
            </a:r>
            <a:r>
              <a:rPr lang="pl-PL" sz="1400" dirty="0" smtClean="0"/>
              <a:t> </a:t>
            </a:r>
            <a:r>
              <a:rPr lang="pl-PL" sz="1600" dirty="0" smtClean="0"/>
              <a:t>- Program z rezerwy </a:t>
            </a:r>
            <a:r>
              <a:rPr lang="pl-PL" sz="1600" dirty="0" err="1" smtClean="0"/>
              <a:t>MRPiPS</a:t>
            </a:r>
            <a:r>
              <a:rPr lang="pl-PL" sz="1600" dirty="0" smtClean="0"/>
              <a:t> „Działalność? – Dlaczego nie!” – </a:t>
            </a:r>
            <a:r>
              <a:rPr lang="pl-PL" sz="1600" b="1" dirty="0" smtClean="0"/>
              <a:t>171 000 zł </a:t>
            </a:r>
            <a:endParaRPr lang="pl-PL" sz="1600" b="1" dirty="0"/>
          </a:p>
          <a:p>
            <a:pPr marL="0" indent="0">
              <a:buNone/>
            </a:pPr>
            <a:r>
              <a:rPr lang="pl-PL" sz="1600" dirty="0"/>
              <a:t>	</a:t>
            </a:r>
            <a:r>
              <a:rPr lang="pl-PL" sz="1600" dirty="0" smtClean="0"/>
              <a:t> - Program z rezerwy </a:t>
            </a:r>
            <a:r>
              <a:rPr lang="pl-PL" sz="1600" dirty="0" err="1" smtClean="0"/>
              <a:t>MRPiPS</a:t>
            </a:r>
            <a:r>
              <a:rPr lang="pl-PL" sz="1600" dirty="0" smtClean="0"/>
              <a:t> „</a:t>
            </a:r>
            <a:r>
              <a:rPr lang="pl-PL" sz="1600" dirty="0" err="1" smtClean="0"/>
              <a:t>ARiMR</a:t>
            </a:r>
            <a:r>
              <a:rPr lang="pl-PL" sz="1600" dirty="0" smtClean="0"/>
              <a:t> – nowe możliwości”  - </a:t>
            </a:r>
            <a:r>
              <a:rPr lang="pl-PL" sz="1600" b="1" dirty="0" smtClean="0"/>
              <a:t>132 600 zł </a:t>
            </a:r>
          </a:p>
          <a:p>
            <a:pPr marL="0" indent="0">
              <a:buNone/>
            </a:pPr>
            <a:r>
              <a:rPr lang="pl-PL" sz="1600" dirty="0"/>
              <a:t>	</a:t>
            </a:r>
            <a:r>
              <a:rPr lang="pl-PL" sz="1600" dirty="0" smtClean="0"/>
              <a:t> - Program z rezerwy </a:t>
            </a:r>
            <a:r>
              <a:rPr lang="pl-PL" sz="1600" dirty="0" err="1" smtClean="0"/>
              <a:t>MRPiPS</a:t>
            </a:r>
            <a:r>
              <a:rPr lang="pl-PL" sz="1600" dirty="0" smtClean="0"/>
              <a:t> „Spółdzielnia socjalna szansą na pracę” – </a:t>
            </a:r>
            <a:r>
              <a:rPr lang="pl-PL" sz="1600" b="1" dirty="0" smtClean="0"/>
              <a:t>54 000 zł</a:t>
            </a:r>
          </a:p>
          <a:p>
            <a:pPr marL="0" indent="0">
              <a:buNone/>
            </a:pPr>
            <a:r>
              <a:rPr lang="pl-PL" sz="1600" b="1" dirty="0"/>
              <a:t>	</a:t>
            </a:r>
            <a:r>
              <a:rPr lang="pl-PL" sz="1600" dirty="0"/>
              <a:t> </a:t>
            </a:r>
            <a:r>
              <a:rPr lang="pl-PL" sz="1600" dirty="0" smtClean="0"/>
              <a:t>- Program z rezerwy </a:t>
            </a:r>
            <a:r>
              <a:rPr lang="pl-PL" sz="1600" dirty="0" err="1" smtClean="0"/>
              <a:t>MRPiPS</a:t>
            </a:r>
            <a:r>
              <a:rPr lang="pl-PL" sz="1600" dirty="0" smtClean="0"/>
              <a:t> „Aktywizacja zawodowa osób zamieszkujących na wsi” – </a:t>
            </a:r>
            <a:r>
              <a:rPr lang="pl-PL" sz="1600" b="1" dirty="0" smtClean="0"/>
              <a:t>270 000 zł</a:t>
            </a:r>
          </a:p>
          <a:p>
            <a:pPr marL="0" indent="0">
              <a:buNone/>
            </a:pPr>
            <a:r>
              <a:rPr lang="pl-PL" sz="1600" b="1" dirty="0" smtClean="0"/>
              <a:t>	 </a:t>
            </a:r>
            <a:r>
              <a:rPr lang="pl-PL" sz="1600" dirty="0" smtClean="0"/>
              <a:t>- Program z rezerwy </a:t>
            </a:r>
            <a:r>
              <a:rPr lang="pl-PL" sz="1600" dirty="0" err="1" smtClean="0"/>
              <a:t>MRPiPS</a:t>
            </a:r>
            <a:r>
              <a:rPr lang="pl-PL" sz="1600" dirty="0" smtClean="0"/>
              <a:t> „Moja firma” – </a:t>
            </a:r>
            <a:r>
              <a:rPr lang="pl-PL" sz="1600" b="1" dirty="0" smtClean="0"/>
              <a:t>270 000 zł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600" b="1" dirty="0" smtClean="0">
                <a:solidFill>
                  <a:srgbClr val="00B050"/>
                </a:solidFill>
              </a:rPr>
              <a:t>	       </a:t>
            </a:r>
            <a:r>
              <a:rPr lang="pl-PL" sz="1600" b="1" dirty="0" smtClean="0">
                <a:solidFill>
                  <a:srgbClr val="FF0000"/>
                </a:solidFill>
              </a:rPr>
              <a:t>EFS w ramach PO WER 2014 - 2020  </a:t>
            </a:r>
            <a:r>
              <a:rPr lang="pl-PL" sz="1600" b="1" dirty="0" smtClean="0"/>
              <a:t>- </a:t>
            </a:r>
            <a:r>
              <a:rPr lang="pl-PL" sz="1800" b="1" dirty="0" smtClean="0"/>
              <a:t>7 </a:t>
            </a:r>
            <a:r>
              <a:rPr lang="pl-PL" sz="1800" b="1" dirty="0"/>
              <a:t>012 </a:t>
            </a:r>
            <a:r>
              <a:rPr lang="pl-PL" sz="1800" b="1" dirty="0" smtClean="0"/>
              <a:t>743 zł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600" b="1" dirty="0" smtClean="0">
                <a:solidFill>
                  <a:srgbClr val="00B050"/>
                </a:solidFill>
              </a:rPr>
              <a:t>	</a:t>
            </a:r>
            <a:r>
              <a:rPr lang="pl-PL" sz="1600" b="1" dirty="0" smtClean="0">
                <a:solidFill>
                  <a:srgbClr val="FF0000"/>
                </a:solidFill>
              </a:rPr>
              <a:t>       EFS w ramach WRPO 2014 – 2020 </a:t>
            </a:r>
            <a:r>
              <a:rPr lang="pl-PL" sz="1600" b="1" dirty="0" smtClean="0"/>
              <a:t>– </a:t>
            </a:r>
            <a:r>
              <a:rPr lang="pl-PL" sz="1800" b="1" dirty="0" smtClean="0"/>
              <a:t>4 202 057 zł</a:t>
            </a:r>
            <a:endParaRPr lang="pl-PL" sz="1800" dirty="0" smtClean="0"/>
          </a:p>
          <a:p>
            <a:pPr marL="0" indent="0">
              <a:buNone/>
            </a:pPr>
            <a:endParaRPr lang="pl-PL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600" b="1" dirty="0" smtClean="0">
                <a:solidFill>
                  <a:srgbClr val="FF0000"/>
                </a:solidFill>
              </a:rPr>
              <a:t>        Program „Praca dla Młodych” </a:t>
            </a:r>
            <a:r>
              <a:rPr lang="pl-PL" sz="1600" b="1" dirty="0" smtClean="0"/>
              <a:t>– </a:t>
            </a:r>
            <a:r>
              <a:rPr lang="pl-PL" sz="1800" b="1" dirty="0" smtClean="0"/>
              <a:t>7 696 900 zł</a:t>
            </a:r>
            <a:endParaRPr lang="pl-PL" sz="1600" b="1" dirty="0" smtClean="0"/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600" b="1" dirty="0" smtClean="0">
                <a:solidFill>
                  <a:srgbClr val="FF0000"/>
                </a:solidFill>
              </a:rPr>
              <a:t>        Szkolenia pracowników firm w ramach Krajowego Funduszu Szkoleniowego </a:t>
            </a:r>
            <a:r>
              <a:rPr lang="pl-PL" sz="1600" b="1" dirty="0" smtClean="0"/>
              <a:t>-</a:t>
            </a:r>
            <a:r>
              <a:rPr lang="pl-PL" sz="1800" b="1" dirty="0" smtClean="0"/>
              <a:t>2 264 100 zł</a:t>
            </a:r>
            <a:endParaRPr lang="pl-PL" sz="1600" b="1" dirty="0" smtClean="0"/>
          </a:p>
          <a:p>
            <a:pPr marL="0" indent="0">
              <a:buNone/>
            </a:pPr>
            <a:endParaRPr lang="pl-PL" sz="1600" b="1" dirty="0" smtClean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743" cy="506767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/>
        </p:nvCxnSpPr>
        <p:spPr>
          <a:xfrm>
            <a:off x="362660" y="2204864"/>
            <a:ext cx="7521708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>
            <a:off x="888037" y="4005064"/>
            <a:ext cx="7058568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888036" y="4581128"/>
            <a:ext cx="7058567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888038" y="5085184"/>
            <a:ext cx="7058567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509635" y="5733256"/>
            <a:ext cx="7374733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40" y="6309320"/>
            <a:ext cx="7641122" cy="4848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  <p:sp>
        <p:nvSpPr>
          <p:cNvPr id="5" name="pole tekstowe 4"/>
          <p:cNvSpPr txBox="1"/>
          <p:nvPr/>
        </p:nvSpPr>
        <p:spPr>
          <a:xfrm>
            <a:off x="1475656" y="23814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Środki przeznaczone na aktywizację zawodową w 2018 r.</a:t>
            </a:r>
            <a:endParaRPr lang="pl-PL" sz="24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33390" y="836712"/>
            <a:ext cx="2206361" cy="695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26 </a:t>
            </a:r>
            <a:r>
              <a:rPr lang="pl-P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619 600 zł</a:t>
            </a:r>
            <a:endParaRPr lang="pl-P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13"/>
            <a:ext cx="8229600" cy="5257799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16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51"/>
            <a:ext cx="1115616" cy="49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023939"/>
              </p:ext>
            </p:extLst>
          </p:nvPr>
        </p:nvGraphicFramePr>
        <p:xfrm>
          <a:off x="467544" y="908720"/>
          <a:ext cx="374441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70861"/>
              </p:ext>
            </p:extLst>
          </p:nvPr>
        </p:nvGraphicFramePr>
        <p:xfrm>
          <a:off x="4572000" y="908720"/>
          <a:ext cx="43924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611560" y="96395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sz="2200" b="1" dirty="0" smtClean="0"/>
              <a:t>Finansowane formy aktywizacji zawodowej </a:t>
            </a:r>
            <a:br>
              <a:rPr lang="pl-PL" sz="2200" b="1" dirty="0" smtClean="0"/>
            </a:br>
            <a:r>
              <a:rPr lang="pl-PL" sz="2200" b="1" dirty="0" smtClean="0"/>
              <a:t>planowane do realizacji w 2018r.</a:t>
            </a: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7305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135" cy="542386"/>
          </a:xfrm>
          <a:prstGeom prst="rect">
            <a:avLst/>
          </a:prstGeo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732060" y="327251"/>
            <a:ext cx="8229600" cy="605221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Aktywizacja zawodowa osób niepełnosprawnych </a:t>
            </a:r>
            <a:endParaRPr lang="pl-PL" sz="24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34085567"/>
              </p:ext>
            </p:extLst>
          </p:nvPr>
        </p:nvGraphicFramePr>
        <p:xfrm>
          <a:off x="467544" y="2060848"/>
          <a:ext cx="316470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65892734"/>
              </p:ext>
            </p:extLst>
          </p:nvPr>
        </p:nvGraphicFramePr>
        <p:xfrm>
          <a:off x="3851920" y="2060848"/>
          <a:ext cx="475252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282460" y="1196752"/>
            <a:ext cx="8861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1600" b="1" dirty="0" smtClean="0"/>
              <a:t>Państwowy Fundusz Rehabilitacji Osób Niepełnosprawnych – planowane wydatkowanie środków finansowych:</a:t>
            </a:r>
          </a:p>
        </p:txBody>
      </p:sp>
    </p:spTree>
    <p:extLst>
      <p:ext uri="{BB962C8B-B14F-4D97-AF65-F5344CB8AC3E}">
        <p14:creationId xmlns:p14="http://schemas.microsoft.com/office/powerpoint/2010/main" val="8398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75252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Zatrudnianie cudzoziemców </a:t>
            </a:r>
            <a:endParaRPr lang="pl-PL" sz="2500" b="1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135" cy="542386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80854041"/>
              </p:ext>
            </p:extLst>
          </p:nvPr>
        </p:nvGraphicFramePr>
        <p:xfrm>
          <a:off x="612066" y="1556792"/>
          <a:ext cx="78483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77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9321"/>
            <a:ext cx="8229600" cy="1066130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Oświadczenia o powierzeniu wykonywania pracy cudzoziemcowi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Do </a:t>
            </a:r>
            <a:r>
              <a:rPr lang="pl-PL" sz="1800" dirty="0" smtClean="0"/>
              <a:t>31.08.2018 roku PUP w Poznaniu zarejestrował </a:t>
            </a:r>
            <a:r>
              <a:rPr lang="pl-PL" sz="1800" b="1" dirty="0" smtClean="0"/>
              <a:t>45 422 oświadczenia </a:t>
            </a:r>
            <a:r>
              <a:rPr lang="pl-PL" sz="1800" dirty="0" smtClean="0"/>
              <a:t>o powierzeniu pracy cudzoziemcowi.</a:t>
            </a:r>
          </a:p>
          <a:p>
            <a:pPr marL="0" indent="0">
              <a:buNone/>
            </a:pPr>
            <a:r>
              <a:rPr lang="pl-PL" sz="1800" dirty="0" smtClean="0"/>
              <a:t>W 2017 roku łącznie zarejestrowano </a:t>
            </a:r>
            <a:r>
              <a:rPr lang="pl-PL" sz="1800" b="1" dirty="0"/>
              <a:t>67 687 </a:t>
            </a:r>
            <a:r>
              <a:rPr lang="pl-PL" sz="1800" b="1" dirty="0" smtClean="0"/>
              <a:t>oświadczeń.</a:t>
            </a:r>
          </a:p>
          <a:p>
            <a:pPr marL="0" indent="0">
              <a:buNone/>
            </a:pPr>
            <a:endParaRPr lang="pl-PL" sz="1800" b="1" dirty="0" smtClean="0"/>
          </a:p>
          <a:p>
            <a:pPr marL="0" indent="0">
              <a:buNone/>
            </a:pPr>
            <a:r>
              <a:rPr lang="pl-PL" sz="1600" b="1" dirty="0"/>
              <a:t>Liczba zarejestrowanych oświadczeń w powiecie poznańskim </a:t>
            </a:r>
            <a:r>
              <a:rPr lang="pl-PL" sz="1600" b="1" dirty="0" smtClean="0"/>
              <a:t>w 2018r. </a:t>
            </a:r>
            <a:endParaRPr lang="pl-PL" sz="1600" b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135" cy="542386"/>
          </a:xfrm>
          <a:prstGeom prst="rect">
            <a:avLst/>
          </a:prstGeom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007121314"/>
              </p:ext>
            </p:extLst>
          </p:nvPr>
        </p:nvGraphicFramePr>
        <p:xfrm>
          <a:off x="323528" y="2768170"/>
          <a:ext cx="84249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8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0624"/>
            <a:ext cx="8229600" cy="778098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Zezwolenia na pracę sezonową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 2018 roku do Powiatowego Urzędu Pracy w Poznaniu wpłynęło </a:t>
            </a:r>
            <a:r>
              <a:rPr lang="pl-PL" sz="2400" b="1" dirty="0" smtClean="0"/>
              <a:t>1 475 wniosków </a:t>
            </a:r>
            <a:r>
              <a:rPr lang="pl-PL" sz="2400" dirty="0" smtClean="0"/>
              <a:t>o wydanie zezwolenia na pracę sezonową cudzoziemców</a:t>
            </a:r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dirty="0" smtClean="0"/>
              <a:t>Spośród złożonych wniosków PUP w Poznaniu wydał </a:t>
            </a:r>
            <a:br>
              <a:rPr lang="pl-PL" sz="2400" dirty="0" smtClean="0"/>
            </a:br>
            <a:r>
              <a:rPr lang="pl-PL" sz="2400" b="1" dirty="0" smtClean="0"/>
              <a:t>925 zezwoleń </a:t>
            </a:r>
            <a:endParaRPr lang="pl-PL" sz="2400" b="1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135" cy="54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067" y="271193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Informacje Starosty o braku możliwości zaspokojenia potrzeb kadrowych pracodawcy</a:t>
            </a:r>
            <a:endParaRPr lang="pl-PL" sz="2400" b="1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135" cy="542386"/>
          </a:xfrm>
          <a:prstGeom prst="rect">
            <a:avLst/>
          </a:prstGeom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820498794"/>
              </p:ext>
            </p:extLst>
          </p:nvPr>
        </p:nvGraphicFramePr>
        <p:xfrm>
          <a:off x="1763688" y="1556792"/>
          <a:ext cx="597666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467544" y="4365104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Zawody</a:t>
            </a:r>
            <a:r>
              <a:rPr lang="pl-PL" sz="1600" dirty="0" smtClean="0"/>
              <a:t>, w których pracodawcy </a:t>
            </a:r>
            <a:r>
              <a:rPr lang="pl-PL" sz="1600" b="1" dirty="0" smtClean="0"/>
              <a:t>najczęściej</a:t>
            </a:r>
            <a:r>
              <a:rPr lang="pl-PL" sz="1600" dirty="0" smtClean="0"/>
              <a:t> byli zainteresowani  zatrudnieniem </a:t>
            </a:r>
            <a:r>
              <a:rPr lang="pl-PL" sz="1600" dirty="0"/>
              <a:t> </a:t>
            </a:r>
            <a:r>
              <a:rPr lang="pl-PL" sz="1600" dirty="0" smtClean="0"/>
              <a:t>cudzoziemców: </a:t>
            </a:r>
          </a:p>
          <a:p>
            <a:endParaRPr lang="pl-PL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sprzątaczka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pokojowa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fryzjer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/>
              <a:t>k</a:t>
            </a:r>
            <a:r>
              <a:rPr lang="pl-PL" sz="1600" dirty="0" smtClean="0"/>
              <a:t>osmetyczka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pomocnik drukarza/introligatora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kierowca samochodu dostawczego kat. B</a:t>
            </a:r>
          </a:p>
        </p:txBody>
      </p:sp>
    </p:spTree>
    <p:extLst>
      <p:ext uri="{BB962C8B-B14F-4D97-AF65-F5344CB8AC3E}">
        <p14:creationId xmlns:p14="http://schemas.microsoft.com/office/powerpoint/2010/main" val="33276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a 10"/>
          <p:cNvSpPr/>
          <p:nvPr/>
        </p:nvSpPr>
        <p:spPr>
          <a:xfrm>
            <a:off x="7199784" y="1772816"/>
            <a:ext cx="1944216" cy="2208245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53314" y="2486894"/>
            <a:ext cx="1837156" cy="780087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Inne</a:t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działania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637"/>
            <a:ext cx="827584" cy="397240"/>
          </a:xfr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22783276"/>
              </p:ext>
            </p:extLst>
          </p:nvPr>
        </p:nvGraphicFramePr>
        <p:xfrm>
          <a:off x="395536" y="332656"/>
          <a:ext cx="669674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30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82669"/>
              </p:ext>
            </p:extLst>
          </p:nvPr>
        </p:nvGraphicFramePr>
        <p:xfrm>
          <a:off x="467544" y="1412776"/>
          <a:ext cx="8280920" cy="328533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96768"/>
                <a:gridCol w="7784152"/>
              </a:tblGrid>
              <a:tr h="584332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AGENDA PREZENTACJI</a:t>
                      </a:r>
                      <a:endParaRPr lang="pl-PL" sz="2400" dirty="0"/>
                    </a:p>
                  </a:txBody>
                  <a:tcPr marT="60960" marB="6096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1.</a:t>
                      </a:r>
                      <a:endParaRPr lang="pl-PL" sz="2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Lokalny</a:t>
                      </a:r>
                      <a:r>
                        <a:rPr lang="pl-PL" sz="2100" baseline="0" dirty="0" smtClean="0"/>
                        <a:t> r</a:t>
                      </a:r>
                      <a:r>
                        <a:rPr lang="pl-PL" sz="2100" dirty="0" smtClean="0"/>
                        <a:t>ynek pracy /bezrobocie</a:t>
                      </a:r>
                      <a:r>
                        <a:rPr lang="pl-PL" sz="2100" baseline="0" dirty="0" smtClean="0"/>
                        <a:t> rejestrowane</a:t>
                      </a:r>
                      <a:endParaRPr lang="pl-PL" sz="2100" dirty="0"/>
                    </a:p>
                  </a:txBody>
                  <a:tcPr marT="60960" marB="6096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2.</a:t>
                      </a:r>
                      <a:endParaRPr lang="pl-PL" sz="2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Powiatowy</a:t>
                      </a:r>
                      <a:r>
                        <a:rPr lang="pl-PL" sz="2100" baseline="0" dirty="0" smtClean="0"/>
                        <a:t> Urząd Pracy w Poznaniu/działania aktywizacyjne</a:t>
                      </a:r>
                      <a:endParaRPr lang="pl-PL" sz="2100" dirty="0"/>
                    </a:p>
                  </a:txBody>
                  <a:tcPr marT="60960" marB="60960"/>
                </a:tc>
              </a:tr>
              <a:tr h="465804"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3.</a:t>
                      </a:r>
                      <a:endParaRPr lang="pl-PL" sz="2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Zatrudnienie cudzoziemców</a:t>
                      </a:r>
                    </a:p>
                  </a:txBody>
                  <a:tcPr marT="60960" marB="6096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4.</a:t>
                      </a:r>
                      <a:endParaRPr lang="pl-PL" sz="2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Inne działania PUP</a:t>
                      </a:r>
                      <a:endParaRPr lang="pl-PL" sz="2100" dirty="0"/>
                    </a:p>
                  </a:txBody>
                  <a:tcPr marT="60960" marB="6096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5.</a:t>
                      </a:r>
                      <a:endParaRPr lang="pl-PL" sz="2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Priorytety działań</a:t>
                      </a:r>
                      <a:r>
                        <a:rPr lang="pl-PL" sz="2100" baseline="0" dirty="0" smtClean="0"/>
                        <a:t> na 2019 r.</a:t>
                      </a:r>
                      <a:endParaRPr lang="pl-PL" sz="2100" dirty="0" smtClean="0"/>
                    </a:p>
                  </a:txBody>
                  <a:tcPr marT="60960" marB="6096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6.</a:t>
                      </a:r>
                      <a:endParaRPr lang="pl-PL" sz="21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pl-PL" sz="2100" dirty="0" smtClean="0"/>
                        <a:t>Projektowane zmiany ustawy</a:t>
                      </a:r>
                      <a:endParaRPr lang="pl-PL" sz="2100" dirty="0" smtClean="0"/>
                    </a:p>
                  </a:txBody>
                  <a:tcPr marT="60960" marB="60960"/>
                </a:tc>
              </a:tr>
            </a:tbl>
          </a:graphicData>
        </a:graphic>
      </p:graphicFrame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" y="147"/>
            <a:ext cx="1234026" cy="54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44098"/>
            <a:ext cx="8229600" cy="1032296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Monitoring rynku pracy</a:t>
            </a:r>
            <a:br>
              <a:rPr lang="pl-PL" sz="2400" b="1" dirty="0" smtClean="0"/>
            </a:br>
            <a:r>
              <a:rPr lang="pl-PL" sz="2400" b="1" dirty="0" smtClean="0"/>
              <a:t>„Raport o bezrobociu absolwentów szkół ponadgimnazjalnych Poznania i powiatu poznańskiego” – czerwiec 2018 roku</a:t>
            </a:r>
            <a:endParaRPr lang="pl-PL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0"/>
            <a:ext cx="114606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97550"/>
            <a:ext cx="8229600" cy="41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\\pup001\profiles\a.kownacka\Pulpit\uczestnicy powiatowej rady rynku pracy podczas posiedzenia 5.JP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587075"/>
            <a:ext cx="2488021" cy="162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pup001\profiles\a.kownacka\Pulpit\uczestnicy powiatowej rady rynku pracy podczas posiedzenia 3.JP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87074"/>
            <a:ext cx="2227874" cy="162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le tekstowe 13"/>
          <p:cNvSpPr txBox="1"/>
          <p:nvPr/>
        </p:nvSpPr>
        <p:spPr>
          <a:xfrm>
            <a:off x="89740" y="6121907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/>
              <a:t>www.absolwenci.poznan.pl</a:t>
            </a:r>
          </a:p>
        </p:txBody>
      </p:sp>
    </p:spTree>
    <p:extLst>
      <p:ext uri="{BB962C8B-B14F-4D97-AF65-F5344CB8AC3E}">
        <p14:creationId xmlns:p14="http://schemas.microsoft.com/office/powerpoint/2010/main" val="35929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69491"/>
            <a:ext cx="8229600" cy="70609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Poznański Ośrodek Wspierania Przedsiębiorczości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45374"/>
            <a:ext cx="8229600" cy="59239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l-PL" sz="1600" dirty="0" smtClean="0"/>
              <a:t>wspiera rozwój gospodarczy </a:t>
            </a:r>
            <a:r>
              <a:rPr lang="pl-PL" sz="1600" dirty="0"/>
              <a:t>na poziomie lokalnym, </a:t>
            </a:r>
            <a:r>
              <a:rPr lang="pl-PL" sz="1600" dirty="0" smtClean="0"/>
              <a:t>świadczy </a:t>
            </a:r>
          </a:p>
          <a:p>
            <a:pPr marL="355600" indent="0" algn="just">
              <a:spcBef>
                <a:spcPts val="0"/>
              </a:spcBef>
              <a:buNone/>
            </a:pPr>
            <a:r>
              <a:rPr lang="pl-PL" sz="1600" dirty="0" smtClean="0"/>
              <a:t>bezpłatne usługi nowo tworzonym i obecnym przedsiębiorstwom</a:t>
            </a:r>
          </a:p>
          <a:p>
            <a:pPr marL="355600" indent="0" algn="just">
              <a:spcBef>
                <a:spcPts val="0"/>
              </a:spcBef>
              <a:buNone/>
            </a:pPr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</a:t>
            </a:r>
            <a:r>
              <a:rPr lang="pl-PL" sz="1600" dirty="0" smtClean="0"/>
              <a:t>ależy do Sieci </a:t>
            </a:r>
            <a:r>
              <a:rPr lang="pl-PL" sz="1600" dirty="0"/>
              <a:t>W</a:t>
            </a:r>
            <a:r>
              <a:rPr lang="pl-PL" sz="1600" dirty="0" smtClean="0"/>
              <a:t>spierania Przedsiębiorczości i Zatrudnienia, współpracuje </a:t>
            </a:r>
          </a:p>
          <a:p>
            <a:pPr marL="0" indent="0" algn="just">
              <a:buNone/>
            </a:pPr>
            <a:r>
              <a:rPr lang="pl-PL" sz="1600" dirty="0" smtClean="0"/>
              <a:t>        z instytucjami rynku pracy, otoczenia biznesu, poznańskimi uczelniami, Ośrodkiem Doradczo- Szkoleniowym Wydziału Działalności   Gospodarczej i Rolnictwa Urzędu Miasta Poznania.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Świadczone usługi:</a:t>
            </a:r>
          </a:p>
          <a:p>
            <a:pPr indent="12700" algn="just">
              <a:buFont typeface="Wingdings" pitchFamily="2" charset="2"/>
              <a:buChar char="ü"/>
            </a:pPr>
            <a:r>
              <a:rPr lang="pl-PL" sz="1600" b="1" dirty="0"/>
              <a:t>i</a:t>
            </a:r>
            <a:r>
              <a:rPr lang="pl-PL" sz="1600" b="1" dirty="0" smtClean="0"/>
              <a:t>nformacja i doradztwo </a:t>
            </a:r>
            <a:r>
              <a:rPr lang="pl-PL" sz="1600" dirty="0" smtClean="0"/>
              <a:t>dotyczące rozpoczynania i prowadzenia działalności gospodarczej</a:t>
            </a:r>
          </a:p>
          <a:p>
            <a:pPr marL="531813" indent="-176213" algn="just">
              <a:buFont typeface="Wingdings" pitchFamily="2" charset="2"/>
              <a:buChar char="ü"/>
            </a:pPr>
            <a:r>
              <a:rPr lang="pl-PL" sz="1600" b="1" dirty="0"/>
              <a:t>d</a:t>
            </a:r>
            <a:r>
              <a:rPr lang="pl-PL" sz="1600" b="1" dirty="0" smtClean="0"/>
              <a:t>oradztwo specjalistyczne </a:t>
            </a:r>
            <a:r>
              <a:rPr lang="pl-PL" sz="1600" dirty="0" smtClean="0"/>
              <a:t>– we współpracy z ZUS, US, PIP, Starostwem Powiatowym </a:t>
            </a:r>
            <a:br>
              <a:rPr lang="pl-PL" sz="1600" dirty="0" smtClean="0"/>
            </a:br>
            <a:r>
              <a:rPr lang="pl-PL" sz="1600" dirty="0" smtClean="0"/>
              <a:t>w Poznaniu, Krajową Izbą Doradców Podatkowych</a:t>
            </a:r>
          </a:p>
          <a:p>
            <a:pPr indent="12700" algn="just">
              <a:buFont typeface="Wingdings" pitchFamily="2" charset="2"/>
              <a:buChar char="ü"/>
            </a:pPr>
            <a:r>
              <a:rPr lang="pl-PL" sz="1600" b="1" dirty="0"/>
              <a:t>p</a:t>
            </a:r>
            <a:r>
              <a:rPr lang="pl-PL" sz="1600" b="1" dirty="0" smtClean="0"/>
              <a:t>romocja przedsiębiorczości: </a:t>
            </a:r>
            <a:r>
              <a:rPr lang="pl-PL" sz="1600" dirty="0" smtClean="0"/>
              <a:t>prowadzenie warsztatów, prelekcji, udział w targach pracy</a:t>
            </a:r>
          </a:p>
          <a:p>
            <a:pPr indent="12700" algn="just">
              <a:buFont typeface="Wingdings" pitchFamily="2" charset="2"/>
              <a:buChar char="ü"/>
            </a:pPr>
            <a:r>
              <a:rPr lang="pl-PL" sz="1600" b="1" dirty="0"/>
              <a:t>e</a:t>
            </a:r>
            <a:r>
              <a:rPr lang="pl-PL" sz="1600" b="1" dirty="0" smtClean="0"/>
              <a:t>dukacja</a:t>
            </a:r>
            <a:r>
              <a:rPr lang="pl-PL" sz="1600" dirty="0" smtClean="0"/>
              <a:t>: warsztaty, lekcje przedsiębiorczości, seminaria, szkolenia</a:t>
            </a:r>
          </a:p>
          <a:p>
            <a:pPr indent="0" algn="just">
              <a:buNone/>
            </a:pPr>
            <a:endParaRPr lang="pl-PL" sz="1600" dirty="0"/>
          </a:p>
          <a:p>
            <a:pPr indent="0" algn="just">
              <a:buNone/>
            </a:pPr>
            <a:r>
              <a:rPr lang="pl-PL" sz="1600" dirty="0" smtClean="0"/>
              <a:t>W 2018r. z usług Ośrodka skorzystało </a:t>
            </a:r>
            <a:r>
              <a:rPr lang="pl-PL" sz="1600" b="1" dirty="0" smtClean="0"/>
              <a:t>3 109 osób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06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lum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9"/>
            <a:ext cx="1422796" cy="133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03628"/>
              </p:ext>
            </p:extLst>
          </p:nvPr>
        </p:nvGraphicFramePr>
        <p:xfrm>
          <a:off x="1115616" y="4869160"/>
          <a:ext cx="7272808" cy="140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2063"/>
                <a:gridCol w="1563266"/>
                <a:gridCol w="1700051"/>
                <a:gridCol w="1330285"/>
                <a:gridCol w="1247143"/>
              </a:tblGrid>
              <a:tr h="72512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Forma i zakres wsparcia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informacja i konsultacje podstawowe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doradztwo specjalistyczne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szkolenia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warsztaty, </a:t>
                      </a:r>
                    </a:p>
                    <a:p>
                      <a:pPr algn="ctr"/>
                      <a:r>
                        <a:rPr lang="pl-PL" sz="1600" dirty="0" smtClean="0"/>
                        <a:t>prelekcje</a:t>
                      </a:r>
                      <a:endParaRPr lang="pl-PL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71024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</a:rPr>
                        <a:t> korzystających</a:t>
                      </a:r>
                      <a:endParaRPr lang="pl-P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 smtClean="0"/>
                    </a:p>
                    <a:p>
                      <a:pPr algn="ctr"/>
                      <a:r>
                        <a:rPr lang="pl-PL" sz="1600" b="1" dirty="0" smtClean="0"/>
                        <a:t>2 303 osoby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 smtClean="0"/>
                    </a:p>
                    <a:p>
                      <a:pPr algn="ctr"/>
                      <a:r>
                        <a:rPr lang="pl-PL" sz="1600" b="1" dirty="0" smtClean="0"/>
                        <a:t>399 osób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 smtClean="0"/>
                    </a:p>
                    <a:p>
                      <a:pPr algn="ctr"/>
                      <a:r>
                        <a:rPr lang="pl-PL" sz="1600" b="1" dirty="0" smtClean="0"/>
                        <a:t>136 osób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 smtClean="0"/>
                    </a:p>
                    <a:p>
                      <a:pPr algn="ctr"/>
                      <a:r>
                        <a:rPr lang="pl-PL" sz="1600" b="1" dirty="0" smtClean="0"/>
                        <a:t>271 osób</a:t>
                      </a:r>
                      <a:endParaRPr lang="pl-PL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1025" y="366837"/>
            <a:ext cx="8229600" cy="706090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Priorytety w realizacji działań na 2019r.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19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pl-PL" sz="18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l-PL" sz="1800" b="1" dirty="0" smtClean="0">
                <a:solidFill>
                  <a:srgbClr val="0070C0"/>
                </a:solidFill>
              </a:rPr>
              <a:t>aktywizacja </a:t>
            </a:r>
            <a:r>
              <a:rPr lang="pl-PL" sz="1800" b="1" dirty="0">
                <a:solidFill>
                  <a:srgbClr val="0070C0"/>
                </a:solidFill>
              </a:rPr>
              <a:t>osób bezrobotnych w ramach posiadanych środków finansowych</a:t>
            </a:r>
          </a:p>
          <a:p>
            <a:pPr marL="0" indent="0">
              <a:buNone/>
            </a:pPr>
            <a:endParaRPr lang="pl-PL" sz="18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l-PL" sz="1800" b="1" dirty="0" smtClean="0">
                <a:solidFill>
                  <a:srgbClr val="0070C0"/>
                </a:solidFill>
              </a:rPr>
              <a:t>wzrost </a:t>
            </a:r>
            <a:r>
              <a:rPr lang="pl-PL" sz="1800" b="1" dirty="0">
                <a:solidFill>
                  <a:srgbClr val="0070C0"/>
                </a:solidFill>
              </a:rPr>
              <a:t>efektywności </a:t>
            </a:r>
            <a:r>
              <a:rPr lang="pl-PL" sz="1800" b="1" dirty="0" smtClean="0">
                <a:solidFill>
                  <a:srgbClr val="0070C0"/>
                </a:solidFill>
              </a:rPr>
              <a:t>programów:</a:t>
            </a:r>
            <a:r>
              <a:rPr lang="pl-PL" sz="1800" b="1" dirty="0">
                <a:solidFill>
                  <a:srgbClr val="0070C0"/>
                </a:solidFill>
              </a:rPr>
              <a:t/>
            </a:r>
            <a:br>
              <a:rPr lang="pl-PL" sz="1800" b="1" dirty="0">
                <a:solidFill>
                  <a:srgbClr val="0070C0"/>
                </a:solidFill>
              </a:rPr>
            </a:br>
            <a:r>
              <a:rPr lang="pl-PL" sz="1600" dirty="0"/>
              <a:t>indywidualizacja współpracy z klientami, dążenie do pełnego i produktywnego zatrudnienia</a:t>
            </a:r>
          </a:p>
          <a:p>
            <a:pPr marL="0" indent="0">
              <a:buNone/>
            </a:pPr>
            <a:endParaRPr lang="pl-PL" sz="18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l-PL" sz="1800" b="1" dirty="0" smtClean="0">
                <a:solidFill>
                  <a:srgbClr val="0070C0"/>
                </a:solidFill>
              </a:rPr>
              <a:t>wspieranie przedsiębiorczości </a:t>
            </a:r>
            <a:r>
              <a:rPr lang="pl-PL" sz="1800" b="1" dirty="0" smtClean="0"/>
              <a:t>– </a:t>
            </a:r>
            <a:r>
              <a:rPr lang="pl-PL" sz="1600" dirty="0" smtClean="0"/>
              <a:t>środki na podjęcie działalności gospodarczej</a:t>
            </a:r>
          </a:p>
          <a:p>
            <a:pPr marL="361950" indent="0">
              <a:buNone/>
            </a:pPr>
            <a:endParaRPr lang="pl-PL" sz="1600" dirty="0" smtClean="0"/>
          </a:p>
          <a:p>
            <a:pPr>
              <a:buFont typeface="Wingdings" pitchFamily="2" charset="2"/>
              <a:buChar char="ü"/>
            </a:pPr>
            <a:r>
              <a:rPr lang="pl-PL" sz="1800" b="1" dirty="0">
                <a:solidFill>
                  <a:srgbClr val="0070C0"/>
                </a:solidFill>
              </a:rPr>
              <a:t>w</a:t>
            </a:r>
            <a:r>
              <a:rPr lang="pl-PL" sz="1800" b="1" dirty="0" smtClean="0">
                <a:solidFill>
                  <a:srgbClr val="0070C0"/>
                </a:solidFill>
              </a:rPr>
              <a:t>spółpraca z partnerami biznesowymi - </a:t>
            </a:r>
            <a:r>
              <a:rPr lang="pl-PL" sz="1600" dirty="0" smtClean="0"/>
              <a:t>organizacja targów pracy</a:t>
            </a:r>
            <a:br>
              <a:rPr lang="pl-PL" sz="1600" dirty="0" smtClean="0"/>
            </a:br>
            <a:endParaRPr lang="pl-PL" sz="1600" dirty="0" smtClean="0"/>
          </a:p>
          <a:p>
            <a:pPr>
              <a:buFont typeface="Wingdings" pitchFamily="2" charset="2"/>
              <a:buChar char="ü"/>
            </a:pPr>
            <a:r>
              <a:rPr lang="pl-PL" sz="1800" b="1" dirty="0">
                <a:solidFill>
                  <a:srgbClr val="0070C0"/>
                </a:solidFill>
              </a:rPr>
              <a:t>działania partnerskie z edukacją: </a:t>
            </a: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600" dirty="0" smtClean="0"/>
              <a:t>spotkania </a:t>
            </a:r>
            <a:r>
              <a:rPr lang="pl-PL" sz="1600" dirty="0"/>
              <a:t>informacyjne, warsztaty, prelekcje z uczniami, studentami, doradcami szkolnymi</a:t>
            </a:r>
          </a:p>
          <a:p>
            <a:pPr>
              <a:buFont typeface="Wingdings" pitchFamily="2" charset="2"/>
              <a:buChar char="ü"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355600">
              <a:buNone/>
            </a:pPr>
            <a:endParaRPr lang="pl-PL" sz="1600" dirty="0" smtClean="0"/>
          </a:p>
          <a:p>
            <a:pPr marL="0" indent="355600">
              <a:buNone/>
            </a:pPr>
            <a:endParaRPr lang="pl-PL" sz="16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4"/>
            <a:ext cx="13716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Projektowane zmiany ustawy 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Ustawa o rynku pracy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uporządkowanie zapisów ustawy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rezygnacja z profilowania usług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ograniczenie liczby form pomocy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wyższe świadczenia dla bezrobotnych oraz stypendia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uregulowania dot. KFS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usystematyzowanie przepisów dot. zatrudniania cudzoziemców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bon ofertowy dla pracodawców</a:t>
            </a:r>
            <a:endParaRPr lang="pl-PL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4"/>
            <a:ext cx="13716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082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140972"/>
            <a:ext cx="7772400" cy="1470025"/>
          </a:xfrm>
        </p:spPr>
        <p:txBody>
          <a:bodyPr/>
          <a:lstStyle/>
          <a:p>
            <a:r>
              <a:rPr lang="pl-PL" b="1" dirty="0" smtClean="0"/>
              <a:t>Dziękuję za uwagę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908720"/>
            <a:ext cx="2952329" cy="223224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339752" y="486916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Poznań,</a:t>
            </a:r>
            <a:r>
              <a:rPr lang="pl-PL" b="1" dirty="0"/>
              <a:t>  </a:t>
            </a:r>
            <a:r>
              <a:rPr lang="pl-PL" b="1" dirty="0" smtClean="0"/>
              <a:t>26.09.2018r.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183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3204" y="404664"/>
            <a:ext cx="8229600" cy="570458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Stopa bezrobocia</a:t>
            </a:r>
            <a:endParaRPr lang="pl-PL" sz="25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505061"/>
              </p:ext>
            </p:extLst>
          </p:nvPr>
        </p:nvGraphicFramePr>
        <p:xfrm>
          <a:off x="1043608" y="1340768"/>
          <a:ext cx="6912000" cy="1259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68152"/>
                <a:gridCol w="1396648"/>
                <a:gridCol w="1382400"/>
                <a:gridCol w="1382400"/>
                <a:gridCol w="1382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Poznań</a:t>
                      </a:r>
                      <a:endParaRPr lang="pl-PL" sz="1400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powiat poznański</a:t>
                      </a:r>
                      <a:endParaRPr lang="pl-PL" sz="1400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województwo</a:t>
                      </a:r>
                      <a:r>
                        <a:rPr lang="pl-PL" sz="1400" baseline="0" dirty="0" smtClean="0"/>
                        <a:t> wielkopolskie</a:t>
                      </a:r>
                      <a:endParaRPr lang="pl-PL" sz="1400" b="1" dirty="0" smtClean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Polska</a:t>
                      </a:r>
                      <a:endParaRPr lang="pl-PL" sz="1400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31.12.2017r.</a:t>
                      </a:r>
                      <a:endParaRPr lang="pl-PL" sz="1400" b="1" dirty="0"/>
                    </a:p>
                  </a:txBody>
                  <a:tcPr anchor="ctr">
                    <a:solidFill>
                      <a:srgbClr val="E9EFF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1,4%</a:t>
                      </a:r>
                      <a:endParaRPr lang="pl-PL" sz="1400" b="1" dirty="0"/>
                    </a:p>
                  </a:txBody>
                  <a:tcPr anchor="ctr">
                    <a:solidFill>
                      <a:srgbClr val="E9EFF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1,8%</a:t>
                      </a:r>
                      <a:endParaRPr lang="pl-PL" sz="1400" b="1" dirty="0"/>
                    </a:p>
                  </a:txBody>
                  <a:tcPr anchor="ctr">
                    <a:solidFill>
                      <a:srgbClr val="E9EFF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3,7%</a:t>
                      </a:r>
                      <a:endParaRPr lang="pl-PL" sz="1400" b="1" dirty="0"/>
                    </a:p>
                  </a:txBody>
                  <a:tcPr anchor="ctr">
                    <a:solidFill>
                      <a:srgbClr val="E9EFF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6,6%</a:t>
                      </a:r>
                      <a:endParaRPr lang="pl-PL" sz="1400" b="1" dirty="0"/>
                    </a:p>
                  </a:txBody>
                  <a:tcPr anchor="ctr">
                    <a:solidFill>
                      <a:srgbClr val="E9EFF7">
                        <a:alpha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31.07.2018r.</a:t>
                      </a:r>
                      <a:endParaRPr lang="pl-PL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1,3%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1,5%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3,3%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5,9%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3" y="31847"/>
            <a:ext cx="1271416" cy="563336"/>
          </a:xfrm>
          <a:prstGeom prst="rect">
            <a:avLst/>
          </a:prstGeom>
        </p:spPr>
      </p:pic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621670"/>
              </p:ext>
            </p:extLst>
          </p:nvPr>
        </p:nvGraphicFramePr>
        <p:xfrm>
          <a:off x="971600" y="3501008"/>
          <a:ext cx="6624736" cy="283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331640" y="3068960"/>
            <a:ext cx="4133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Stopa bezrobocia w 2018 roku (w %)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7467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768644458"/>
              </p:ext>
            </p:extLst>
          </p:nvPr>
        </p:nvGraphicFramePr>
        <p:xfrm>
          <a:off x="259904" y="1577440"/>
          <a:ext cx="8490463" cy="4646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64836"/>
            <a:ext cx="8229600" cy="70609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Liczba osób bezrobotnych na koniec sierpnia w powiecie poznańskim </a:t>
            </a:r>
            <a:br>
              <a:rPr lang="pl-PL" sz="2000" b="1" dirty="0" smtClean="0"/>
            </a:br>
            <a:r>
              <a:rPr lang="pl-PL" sz="2000" b="1" dirty="0" smtClean="0"/>
              <a:t>wg gmin</a:t>
            </a:r>
            <a:endParaRPr lang="pl-PL" sz="2000" b="1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20"/>
            <a:ext cx="1071735" cy="47486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499478" y="1191879"/>
            <a:ext cx="3250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b="1" dirty="0" smtClean="0"/>
          </a:p>
          <a:p>
            <a:endParaRPr lang="pl-PL" sz="1600" b="1" dirty="0"/>
          </a:p>
          <a:p>
            <a:endParaRPr lang="pl-PL" sz="1600" b="1" dirty="0" smtClean="0"/>
          </a:p>
          <a:p>
            <a:endParaRPr lang="pl-PL" sz="1600" b="1" dirty="0"/>
          </a:p>
          <a:p>
            <a:endParaRPr lang="pl-PL" sz="1600" b="1" dirty="0" smtClean="0"/>
          </a:p>
          <a:p>
            <a:endParaRPr lang="pl-PL" sz="16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10448"/>
              </p:ext>
            </p:extLst>
          </p:nvPr>
        </p:nvGraphicFramePr>
        <p:xfrm>
          <a:off x="4860032" y="1172551"/>
          <a:ext cx="4034353" cy="16162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6658"/>
                <a:gridCol w="1292911"/>
                <a:gridCol w="1344784"/>
              </a:tblGrid>
              <a:tr h="600265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Liczba</a:t>
                      </a:r>
                      <a:r>
                        <a:rPr lang="pl-PL" sz="1400" baseline="0" dirty="0" smtClean="0"/>
                        <a:t> osób bezrobotnych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31.12.2017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31.08.2018</a:t>
                      </a:r>
                      <a:endParaRPr lang="pl-PL" sz="1400" b="1" dirty="0"/>
                    </a:p>
                  </a:txBody>
                  <a:tcPr/>
                </a:tc>
              </a:tr>
              <a:tr h="338666"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8 297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7 361</a:t>
                      </a:r>
                      <a:endParaRPr lang="pl-PL" sz="1400" b="1" dirty="0"/>
                    </a:p>
                  </a:txBody>
                  <a:tcPr/>
                </a:tc>
              </a:tr>
              <a:tr h="338666"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3 249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2 808</a:t>
                      </a:r>
                      <a:endParaRPr lang="pl-PL" sz="1400" b="1" dirty="0"/>
                    </a:p>
                  </a:txBody>
                  <a:tcPr/>
                </a:tc>
              </a:tr>
              <a:tr h="338666"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5 048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4 553</a:t>
                      </a:r>
                      <a:endParaRPr lang="pl-PL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31" y="1772816"/>
            <a:ext cx="803440" cy="35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32" y="2465654"/>
            <a:ext cx="803439" cy="29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230" y="2130062"/>
            <a:ext cx="816241" cy="335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4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2114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Charakterystyka osób bezrobotnych </a:t>
            </a:r>
            <a:br>
              <a:rPr lang="pl-PL" sz="2400" b="1" dirty="0" smtClean="0"/>
            </a:br>
            <a:r>
              <a:rPr lang="pl-PL" sz="2400" b="1" dirty="0" smtClean="0"/>
              <a:t>stan </a:t>
            </a:r>
            <a:r>
              <a:rPr lang="pl-PL" sz="2400" b="1" dirty="0"/>
              <a:t>na </a:t>
            </a:r>
            <a:r>
              <a:rPr lang="pl-PL" sz="2400" b="1" dirty="0" smtClean="0"/>
              <a:t>31.08.2018 roku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 smtClean="0"/>
              <a:t>	bezrobotni według wieku		bezrobotni według wykształcenia</a:t>
            </a:r>
            <a:endParaRPr lang="pl-PL" sz="1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998333868"/>
              </p:ext>
            </p:extLst>
          </p:nvPr>
        </p:nvGraphicFramePr>
        <p:xfrm>
          <a:off x="251520" y="1916832"/>
          <a:ext cx="41764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926048904"/>
              </p:ext>
            </p:extLst>
          </p:nvPr>
        </p:nvGraphicFramePr>
        <p:xfrm>
          <a:off x="4427984" y="1628800"/>
          <a:ext cx="43924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064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767769"/>
              </p:ext>
            </p:extLst>
          </p:nvPr>
        </p:nvGraphicFramePr>
        <p:xfrm>
          <a:off x="406326" y="1124744"/>
          <a:ext cx="8229600" cy="531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70"/>
            <a:ext cx="1365949" cy="605221"/>
          </a:xfrm>
          <a:prstGeom prst="rect">
            <a:avLst/>
          </a:prstGeo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Profilowanie</a:t>
            </a:r>
            <a:r>
              <a:rPr lang="pl-PL" sz="2500" b="1" dirty="0" smtClean="0">
                <a:solidFill>
                  <a:srgbClr val="FF0000"/>
                </a:solidFill>
              </a:rPr>
              <a:t> </a:t>
            </a:r>
            <a:r>
              <a:rPr lang="pl-PL" sz="2500" b="1" dirty="0" smtClean="0"/>
              <a:t>pomocy</a:t>
            </a:r>
            <a:endParaRPr lang="pl-PL" sz="25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475656" y="5718685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Wykres: Liczba bezrobotnych z ustalonym profilem pomocy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256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7536" y="168176"/>
            <a:ext cx="8229600" cy="624731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Osoby z niepełnosprawnościami na rynku pracy </a:t>
            </a:r>
            <a:endParaRPr lang="pl-PL" sz="2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dirty="0" smtClean="0"/>
              <a:t>Na koniec sierpnia 2018 roku w rejestrach Urzędu pozostawały </a:t>
            </a:r>
            <a:r>
              <a:rPr lang="pl-PL" sz="1600" b="1" dirty="0"/>
              <a:t>483</a:t>
            </a:r>
            <a:r>
              <a:rPr lang="pl-PL" sz="1600" dirty="0"/>
              <a:t> </a:t>
            </a:r>
            <a:r>
              <a:rPr lang="pl-PL" sz="1600" b="1" dirty="0" smtClean="0"/>
              <a:t>osoby</a:t>
            </a:r>
            <a:br>
              <a:rPr lang="pl-PL" sz="1600" b="1" dirty="0" smtClean="0"/>
            </a:br>
            <a:r>
              <a:rPr lang="pl-PL" sz="1600" b="1" dirty="0" smtClean="0"/>
              <a:t>z niepełnosprawnościami</a:t>
            </a:r>
            <a:r>
              <a:rPr lang="pl-PL" sz="1600" dirty="0"/>
              <a:t> </a:t>
            </a:r>
            <a:r>
              <a:rPr lang="pl-PL" sz="1600" dirty="0" smtClean="0"/>
              <a:t>(co stanowi </a:t>
            </a:r>
            <a:r>
              <a:rPr lang="pl-PL" sz="1600" b="1" dirty="0" smtClean="0"/>
              <a:t>6,6%</a:t>
            </a:r>
            <a:r>
              <a:rPr lang="pl-PL" sz="1600" dirty="0" smtClean="0"/>
              <a:t> ogółu bezrobotnych), w tym </a:t>
            </a:r>
            <a:r>
              <a:rPr lang="pl-PL" sz="1600" b="1" dirty="0" smtClean="0"/>
              <a:t>148 osób </a:t>
            </a:r>
            <a:r>
              <a:rPr lang="pl-PL" sz="1600" dirty="0" smtClean="0"/>
              <a:t>z powiatu poznańskiego.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1400" b="1" dirty="0" smtClean="0"/>
              <a:t>Osoby z niepełnosprawnościami 			Osoby z niepełnosprawnościami</a:t>
            </a:r>
            <a:r>
              <a:rPr lang="pl-PL" sz="1400" b="1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b="1" dirty="0" smtClean="0"/>
              <a:t>według stopnia niepełnosprawności			według poziomu wykształcenia</a:t>
            </a:r>
          </a:p>
          <a:p>
            <a:pPr marL="0" indent="0">
              <a:spcBef>
                <a:spcPts val="0"/>
              </a:spcBef>
              <a:buNone/>
            </a:pPr>
            <a:endParaRPr lang="pl-PL" sz="1400" b="1" dirty="0"/>
          </a:p>
          <a:p>
            <a:pPr marL="0" indent="0">
              <a:spcBef>
                <a:spcPts val="0"/>
              </a:spcBef>
              <a:buNone/>
            </a:pPr>
            <a:endParaRPr lang="pl-PL" sz="1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640" cy="59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782393194"/>
              </p:ext>
            </p:extLst>
          </p:nvPr>
        </p:nvGraphicFramePr>
        <p:xfrm>
          <a:off x="107504" y="2636912"/>
          <a:ext cx="44161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59588207"/>
              </p:ext>
            </p:extLst>
          </p:nvPr>
        </p:nvGraphicFramePr>
        <p:xfrm>
          <a:off x="3810000" y="2636912"/>
          <a:ext cx="5334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915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/>
              <a:t>Do </a:t>
            </a:r>
            <a:r>
              <a:rPr lang="pl-PL" sz="1600" dirty="0" smtClean="0"/>
              <a:t>31.08.2018 roku w dyspozycji Powiatowego Urzędu Pracy w Poznaniu pozostawało </a:t>
            </a:r>
            <a:r>
              <a:rPr lang="pl-PL" sz="1600" b="1" dirty="0"/>
              <a:t>16 332 ofert pracy </a:t>
            </a:r>
            <a:r>
              <a:rPr lang="pl-PL" sz="1600" dirty="0"/>
              <a:t>(w tym </a:t>
            </a:r>
            <a:r>
              <a:rPr lang="pl-PL" sz="1600" b="1" dirty="0" smtClean="0"/>
              <a:t>5 408 z </a:t>
            </a:r>
            <a:r>
              <a:rPr lang="pl-PL" sz="1600" b="1" dirty="0"/>
              <a:t>powiatu poznańskiego</a:t>
            </a:r>
            <a:r>
              <a:rPr lang="pl-PL" sz="1600" dirty="0"/>
              <a:t>). 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W 2017 roku liczba ofert pracy wynosiła 26 445 ofert pracy, w tym 11 </a:t>
            </a:r>
            <a:r>
              <a:rPr lang="pl-PL" sz="1600" dirty="0"/>
              <a:t>133 </a:t>
            </a:r>
            <a:r>
              <a:rPr lang="pl-PL" sz="1600" dirty="0" smtClean="0"/>
              <a:t>z powiatu poznańskiego.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9"/>
            <a:ext cx="1365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755576" y="209359"/>
            <a:ext cx="8229600" cy="776240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Potrzeby lokalnego rynku pracy – oferty pracy</a:t>
            </a:r>
            <a:endParaRPr lang="pl-PL" sz="2500" b="1" dirty="0"/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444200585"/>
              </p:ext>
            </p:extLst>
          </p:nvPr>
        </p:nvGraphicFramePr>
        <p:xfrm>
          <a:off x="1547664" y="2420888"/>
          <a:ext cx="59046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563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2625" y="218902"/>
            <a:ext cx="8229600" cy="778098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pl-PL" sz="2000" b="1" dirty="0">
                <a:solidFill>
                  <a:prstClr val="black"/>
                </a:solidFill>
                <a:ea typeface="+mn-ea"/>
                <a:cs typeface="+mn-cs"/>
              </a:rPr>
              <a:t>Największe potrzeby zatrudnieniowe pracodawców </a:t>
            </a:r>
            <a:br>
              <a:rPr lang="pl-PL" sz="2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2000" b="1" dirty="0">
                <a:solidFill>
                  <a:prstClr val="black"/>
                </a:solidFill>
                <a:ea typeface="+mn-ea"/>
                <a:cs typeface="+mn-cs"/>
              </a:rPr>
              <a:t>w powiecie poznańskim </a:t>
            </a:r>
            <a:r>
              <a:rPr lang="pl-PL" sz="2000" b="1" dirty="0" smtClean="0">
                <a:solidFill>
                  <a:prstClr val="black"/>
                </a:solidFill>
                <a:ea typeface="+mn-ea"/>
                <a:cs typeface="+mn-cs"/>
              </a:rPr>
              <a:t>(styczeń – sierpień 2018r.)</a:t>
            </a:r>
            <a:endParaRPr lang="pl-PL" sz="20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442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49"/>
            <a:ext cx="1365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8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4026</TotalTime>
  <Words>1062</Words>
  <Application>Microsoft Office PowerPoint</Application>
  <PresentationFormat>Pokaz na ekranie (4:3)</PresentationFormat>
  <Paragraphs>319</Paragraphs>
  <Slides>24</Slides>
  <Notes>24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Prezentacja programu PowerPoint</vt:lpstr>
      <vt:lpstr>Prezentacja programu PowerPoint</vt:lpstr>
      <vt:lpstr>Stopa bezrobocia</vt:lpstr>
      <vt:lpstr>Liczba osób bezrobotnych na koniec sierpnia w powiecie poznańskim  wg gmin</vt:lpstr>
      <vt:lpstr>Charakterystyka osób bezrobotnych  stan na 31.08.2018 roku</vt:lpstr>
      <vt:lpstr>Profilowanie pomocy</vt:lpstr>
      <vt:lpstr>Osoby z niepełnosprawnościami na rynku pracy </vt:lpstr>
      <vt:lpstr>Potrzeby lokalnego rynku pracy – oferty pracy</vt:lpstr>
      <vt:lpstr>Największe potrzeby zatrudnieniowe pracodawców  w powiecie poznańskim (styczeń – sierpień 2018r.)</vt:lpstr>
      <vt:lpstr>Struktura ofert pracy </vt:lpstr>
      <vt:lpstr>Obszar współpracy PUP</vt:lpstr>
      <vt:lpstr>Prezentacja programu PowerPoint</vt:lpstr>
      <vt:lpstr>Finansowane formy aktywizacji zawodowej  planowane do realizacji w 2018r.</vt:lpstr>
      <vt:lpstr>Aktywizacja zawodowa osób niepełnosprawnych </vt:lpstr>
      <vt:lpstr>Zatrudnianie cudzoziemców </vt:lpstr>
      <vt:lpstr>Oświadczenia o powierzeniu wykonywania pracy cudzoziemcowi</vt:lpstr>
      <vt:lpstr>Zezwolenia na pracę sezonową</vt:lpstr>
      <vt:lpstr>Informacje Starosty o braku możliwości zaspokojenia potrzeb kadrowych pracodawcy</vt:lpstr>
      <vt:lpstr>Inne działania  </vt:lpstr>
      <vt:lpstr>Monitoring rynku pracy „Raport o bezrobociu absolwentów szkół ponadgimnazjalnych Poznania i powiatu poznańskiego” – czerwiec 2018 roku</vt:lpstr>
      <vt:lpstr>Poznański Ośrodek Wspierania Przedsiębiorczości</vt:lpstr>
      <vt:lpstr>Priorytety w realizacji działań na 2019r.</vt:lpstr>
      <vt:lpstr>Projektowane zmiany ustawy 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a.kownacka</cp:lastModifiedBy>
  <cp:revision>315</cp:revision>
  <cp:lastPrinted>2017-09-25T08:38:33Z</cp:lastPrinted>
  <dcterms:created xsi:type="dcterms:W3CDTF">2016-11-12T16:11:28Z</dcterms:created>
  <dcterms:modified xsi:type="dcterms:W3CDTF">2018-09-21T11:29:27Z</dcterms:modified>
</cp:coreProperties>
</file>